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97" r:id="rId5"/>
    <p:sldId id="286" r:id="rId6"/>
    <p:sldId id="298" r:id="rId7"/>
    <p:sldId id="299" r:id="rId8"/>
    <p:sldId id="300" r:id="rId9"/>
    <p:sldId id="302" r:id="rId10"/>
    <p:sldId id="303" r:id="rId11"/>
    <p:sldId id="305" r:id="rId12"/>
    <p:sldId id="304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48" r:id="rId24"/>
    <p:sldId id="316" r:id="rId25"/>
    <p:sldId id="349" r:id="rId26"/>
    <p:sldId id="317" r:id="rId27"/>
    <p:sldId id="350" r:id="rId28"/>
    <p:sldId id="318" r:id="rId29"/>
    <p:sldId id="319" r:id="rId30"/>
    <p:sldId id="352" r:id="rId31"/>
    <p:sldId id="351" r:id="rId32"/>
    <p:sldId id="322" r:id="rId33"/>
    <p:sldId id="353" r:id="rId34"/>
    <p:sldId id="323" r:id="rId35"/>
    <p:sldId id="354" r:id="rId36"/>
    <p:sldId id="324" r:id="rId37"/>
    <p:sldId id="355" r:id="rId38"/>
    <p:sldId id="325" r:id="rId39"/>
    <p:sldId id="356" r:id="rId40"/>
    <p:sldId id="326" r:id="rId41"/>
    <p:sldId id="357" r:id="rId42"/>
    <p:sldId id="327" r:id="rId43"/>
    <p:sldId id="358" r:id="rId44"/>
    <p:sldId id="335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424" r:id="rId53"/>
    <p:sldId id="425" r:id="rId54"/>
    <p:sldId id="426" r:id="rId55"/>
    <p:sldId id="427" r:id="rId56"/>
    <p:sldId id="428" r:id="rId57"/>
    <p:sldId id="429" r:id="rId58"/>
    <p:sldId id="430" r:id="rId59"/>
    <p:sldId id="431" r:id="rId60"/>
    <p:sldId id="336" r:id="rId61"/>
    <p:sldId id="338" r:id="rId62"/>
    <p:sldId id="337" r:id="rId63"/>
    <p:sldId id="339" r:id="rId64"/>
    <p:sldId id="432" r:id="rId65"/>
    <p:sldId id="433" r:id="rId66"/>
    <p:sldId id="434" r:id="rId67"/>
    <p:sldId id="347" r:id="rId68"/>
    <p:sldId id="359" r:id="rId69"/>
    <p:sldId id="360" r:id="rId70"/>
    <p:sldId id="361" r:id="rId71"/>
    <p:sldId id="365" r:id="rId72"/>
    <p:sldId id="366" r:id="rId73"/>
    <p:sldId id="367" r:id="rId74"/>
    <p:sldId id="368" r:id="rId75"/>
    <p:sldId id="369" r:id="rId76"/>
    <p:sldId id="370" r:id="rId77"/>
    <p:sldId id="371" r:id="rId78"/>
    <p:sldId id="375" r:id="rId79"/>
    <p:sldId id="435" r:id="rId80"/>
    <p:sldId id="436" r:id="rId81"/>
    <p:sldId id="438" r:id="rId82"/>
    <p:sldId id="439" r:id="rId83"/>
    <p:sldId id="440" r:id="rId84"/>
    <p:sldId id="441" r:id="rId85"/>
    <p:sldId id="442" r:id="rId86"/>
    <p:sldId id="443" r:id="rId87"/>
    <p:sldId id="444" r:id="rId88"/>
    <p:sldId id="445" r:id="rId89"/>
    <p:sldId id="381" r:id="rId90"/>
    <p:sldId id="382" r:id="rId91"/>
    <p:sldId id="383" r:id="rId92"/>
    <p:sldId id="384" r:id="rId93"/>
    <p:sldId id="385" r:id="rId94"/>
    <p:sldId id="386" r:id="rId95"/>
    <p:sldId id="387" r:id="rId96"/>
    <p:sldId id="388" r:id="rId97"/>
    <p:sldId id="389" r:id="rId98"/>
    <p:sldId id="390" r:id="rId99"/>
    <p:sldId id="391" r:id="rId100"/>
    <p:sldId id="392" r:id="rId101"/>
    <p:sldId id="393" r:id="rId102"/>
    <p:sldId id="394" r:id="rId103"/>
    <p:sldId id="395" r:id="rId104"/>
    <p:sldId id="396" r:id="rId105"/>
    <p:sldId id="397" r:id="rId106"/>
    <p:sldId id="398" r:id="rId107"/>
    <p:sldId id="399" r:id="rId108"/>
    <p:sldId id="400" r:id="rId109"/>
    <p:sldId id="401" r:id="rId110"/>
    <p:sldId id="402" r:id="rId111"/>
    <p:sldId id="403" r:id="rId112"/>
    <p:sldId id="404" r:id="rId113"/>
    <p:sldId id="405" r:id="rId114"/>
    <p:sldId id="406" r:id="rId115"/>
    <p:sldId id="407" r:id="rId116"/>
    <p:sldId id="408" r:id="rId117"/>
    <p:sldId id="410" r:id="rId118"/>
    <p:sldId id="409" r:id="rId119"/>
    <p:sldId id="411" r:id="rId120"/>
    <p:sldId id="412" r:id="rId121"/>
    <p:sldId id="413" r:id="rId122"/>
    <p:sldId id="414" r:id="rId123"/>
    <p:sldId id="415" r:id="rId124"/>
    <p:sldId id="416" r:id="rId125"/>
    <p:sldId id="417" r:id="rId126"/>
    <p:sldId id="418" r:id="rId127"/>
    <p:sldId id="419" r:id="rId128"/>
    <p:sldId id="420" r:id="rId129"/>
    <p:sldId id="421" r:id="rId130"/>
    <p:sldId id="422" r:id="rId131"/>
    <p:sldId id="423" r:id="rId132"/>
    <p:sldId id="296" r:id="rId1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34A"/>
    <a:srgbClr val="81B444"/>
    <a:srgbClr val="2970B7"/>
    <a:srgbClr val="DA0056"/>
    <a:srgbClr val="5F36A9"/>
    <a:srgbClr val="673AB7"/>
    <a:srgbClr val="EC8D00"/>
    <a:srgbClr val="FF9800"/>
    <a:srgbClr val="519BA8"/>
    <a:srgbClr val="57A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C2999-3441-475A-A852-DEAAC43F9F6B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8148-406B-4A11-924B-C3E51EBB7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4728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C2999-3441-475A-A852-DEAAC43F9F6B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8148-406B-4A11-924B-C3E51EBB7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6466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C2999-3441-475A-A852-DEAAC43F9F6B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8148-406B-4A11-924B-C3E51EBB7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88793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C2999-3441-475A-A852-DEAAC43F9F6B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8148-406B-4A11-924B-C3E51EBB7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2993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C2999-3441-475A-A852-DEAAC43F9F6B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8148-406B-4A11-924B-C3E51EBB7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977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C2999-3441-475A-A852-DEAAC43F9F6B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8148-406B-4A11-924B-C3E51EBB7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5567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C2999-3441-475A-A852-DEAAC43F9F6B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8148-406B-4A11-924B-C3E51EBB7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77523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C2999-3441-475A-A852-DEAAC43F9F6B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8148-406B-4A11-924B-C3E51EBB7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32037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C2999-3441-475A-A852-DEAAC43F9F6B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8148-406B-4A11-924B-C3E51EBB7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48470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C2999-3441-475A-A852-DEAAC43F9F6B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8148-406B-4A11-924B-C3E51EBB7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04846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C2999-3441-475A-A852-DEAAC43F9F6B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8148-406B-4A11-924B-C3E51EBB7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8949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C2999-3441-475A-A852-DEAAC43F9F6B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D8148-406B-4A11-924B-C3E51EBB7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20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login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client_logi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client_logi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Age/client_logi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127.0.0.1:8000/client_page/home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categor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shop/cat/17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127.0.0.1:8000/client_page/product-detail/22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product-detail/22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product-detail/22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product-detail/22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forgo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car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orde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3.xml"/><Relationship Id="rId5" Type="http://schemas.openxmlformats.org/officeDocument/2006/relationships/slide" Target="slide112.xml"/><Relationship Id="rId4" Type="http://schemas.openxmlformats.org/officeDocument/2006/relationships/image" Target="../media/image10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order_detail/2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edit-order/2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edit-order/2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127.0.0.1:8000/client_page/order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notification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orde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127.0.0.1:8000/client_page/order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gam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view-tourney/2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view-t-detail/1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view-t-detail/1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register-tournament/1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127.0.0.1:8000/client_page/my_tournament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nd_otp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127.0.0.1:8000/client_page/notifications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127.0.0.1:8000/client_page/view-t-detail/11" TargetMode="Externa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nd_otp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nd_otp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nd_otp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nd_otp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nd_otp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login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index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index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user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10080/phpmyadmin/sql.php?db=edb_database&amp;goto=db_structure.php&amp;table=users&amp;pos=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category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10080/phpmyadmin/sql.php?server=1&amp;db=edb_database&amp;table=category&amp;pos=0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produc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10080/phpmyadmin/sql.php?server=1&amp;db=edb_database&amp;table=product&amp;pos=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order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order-detail/2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10080/phpmyadmin/sql.php?server=1&amp;db=edb_database&amp;table=order&amp;pos=0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10080/phpmyadmin/sql.php?server=1&amp;db=edb_database&amp;table=order_details&amp;pos=0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feedback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10080/phpmyadmin/sql.php?server=1&amp;db=edb_database&amp;table=feedback&amp;pos=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gam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10080/phpmyadmin/sql.php?server=1&amp;db=edb_database&amp;table=game&amp;pos=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tournamen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10080/phpmyadmin/sql.php?server=1&amp;db=edb_database&amp;table=order&amp;pos=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player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10080/phpmyadmin/sql.php?server=1&amp;db=edb_database&amp;table=player&amp;pos=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tea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10080/phpmyadmin/sql.php?server=1&amp;db=edb_database&amp;table=team&amp;pos=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contactu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10080/phpmyadmin/sql.php?server=1&amp;db=edb_database&amp;table=contactus&amp;pos=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produc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product-inser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feedback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feedback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feedback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feedback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127.0.0.1:8000/login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feedback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10080/phpmyadmin/sql.php?db=edb_database&amp;goto=db_structure.php&amp;table=product&amp;pos=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tournamen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productupdate/1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produc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produc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10080/phpmyadmin/sql.php?db=edb_database&amp;goto=db_structure.php&amp;table=product&amp;pos=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productdelete/57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127.0.0.1:8000/select-product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10080/phpmyadmin/sql.php?server=1&amp;db=edb_database&amp;table=product&amp;pos=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127.0.0.1:8000/login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index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ategory-inser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ategory-inser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ategory-inser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order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127.0.0.1:8000/select-order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ategory-inser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ategory-inser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tournamen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127.0.0.1:8000/login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10080/phpmyadmin/sql.php?server=1&amp;db=edb_database&amp;table=tournament&amp;pos=0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tournamen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nd-notification/1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10080/phpmyadmin/sql.php?db=edb_database&amp;goto=db_structure.php&amp;table=notification&amp;pos=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127.0.0.1:8000/select-tournament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upload-score/1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upload-score/1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select-order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filter/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login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filter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filter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date_filter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filter1/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login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hom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hom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hom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hom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hom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hom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127.0.0.1:8000/client_page/client_login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client_registratio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lient_page/client_registratio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10080/phpmyadmin/sql.php?db=edb_database&amp;goto=db_structure.php&amp;table=users&amp;pos=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F4AFEB7D-0017-403E-BC60-8A16C8685CEC}"/>
              </a:ext>
            </a:extLst>
          </p:cNvPr>
          <p:cNvGrpSpPr/>
          <p:nvPr/>
        </p:nvGrpSpPr>
        <p:grpSpPr>
          <a:xfrm>
            <a:off x="5411588" y="-2062"/>
            <a:ext cx="6780414" cy="6860060"/>
            <a:chOff x="5411588" y="-2062"/>
            <a:chExt cx="6780414" cy="6860060"/>
          </a:xfrm>
        </p:grpSpPr>
        <p:sp>
          <p:nvSpPr>
            <p:cNvPr id="4" name="Flowchart: Manual Input 3"/>
            <p:cNvSpPr/>
            <p:nvPr/>
          </p:nvSpPr>
          <p:spPr>
            <a:xfrm rot="16200000">
              <a:off x="5373673" y="39669"/>
              <a:ext cx="6860059" cy="67765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37"/>
                <a:gd name="connsiteY0" fmla="*/ 4284 h 12284"/>
                <a:gd name="connsiteX1" fmla="*/ 10037 w 10037"/>
                <a:gd name="connsiteY1" fmla="*/ 0 h 12284"/>
                <a:gd name="connsiteX2" fmla="*/ 10000 w 10037"/>
                <a:gd name="connsiteY2" fmla="*/ 12284 h 12284"/>
                <a:gd name="connsiteX3" fmla="*/ 0 w 10037"/>
                <a:gd name="connsiteY3" fmla="*/ 12284 h 12284"/>
                <a:gd name="connsiteX4" fmla="*/ 0 w 10037"/>
                <a:gd name="connsiteY4" fmla="*/ 4284 h 12284"/>
                <a:gd name="connsiteX0" fmla="*/ 0 w 10002"/>
                <a:gd name="connsiteY0" fmla="*/ 4354 h 12354"/>
                <a:gd name="connsiteX1" fmla="*/ 9981 w 10002"/>
                <a:gd name="connsiteY1" fmla="*/ 0 h 12354"/>
                <a:gd name="connsiteX2" fmla="*/ 10000 w 10002"/>
                <a:gd name="connsiteY2" fmla="*/ 12354 h 12354"/>
                <a:gd name="connsiteX3" fmla="*/ 0 w 10002"/>
                <a:gd name="connsiteY3" fmla="*/ 12354 h 12354"/>
                <a:gd name="connsiteX4" fmla="*/ 0 w 10002"/>
                <a:gd name="connsiteY4" fmla="*/ 4354 h 12354"/>
                <a:gd name="connsiteX0" fmla="*/ 0 w 10003"/>
                <a:gd name="connsiteY0" fmla="*/ 4438 h 12438"/>
                <a:gd name="connsiteX1" fmla="*/ 10003 w 10003"/>
                <a:gd name="connsiteY1" fmla="*/ 0 h 12438"/>
                <a:gd name="connsiteX2" fmla="*/ 10000 w 10003"/>
                <a:gd name="connsiteY2" fmla="*/ 12438 h 12438"/>
                <a:gd name="connsiteX3" fmla="*/ 0 w 10003"/>
                <a:gd name="connsiteY3" fmla="*/ 12438 h 12438"/>
                <a:gd name="connsiteX4" fmla="*/ 0 w 10003"/>
                <a:gd name="connsiteY4" fmla="*/ 4438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3" h="12438">
                  <a:moveTo>
                    <a:pt x="0" y="4438"/>
                  </a:moveTo>
                  <a:lnTo>
                    <a:pt x="10003" y="0"/>
                  </a:lnTo>
                  <a:cubicBezTo>
                    <a:pt x="9991" y="4095"/>
                    <a:pt x="10012" y="8343"/>
                    <a:pt x="10000" y="12438"/>
                  </a:cubicBezTo>
                  <a:lnTo>
                    <a:pt x="0" y="12438"/>
                  </a:lnTo>
                  <a:lnTo>
                    <a:pt x="0" y="4438"/>
                  </a:lnTo>
                  <a:close/>
                </a:path>
              </a:pathLst>
            </a:custGeom>
            <a:solidFill>
              <a:srgbClr val="EC005E"/>
            </a:solidFill>
            <a:ln>
              <a:solidFill>
                <a:srgbClr val="EC00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Data 9"/>
            <p:cNvSpPr/>
            <p:nvPr/>
          </p:nvSpPr>
          <p:spPr>
            <a:xfrm flipH="1">
              <a:off x="5411588" y="-2056"/>
              <a:ext cx="2731227" cy="686005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7692"/>
                <a:gd name="connsiteY0" fmla="*/ 10000 h 10000"/>
                <a:gd name="connsiteX1" fmla="*/ 9692 w 17692"/>
                <a:gd name="connsiteY1" fmla="*/ 0 h 10000"/>
                <a:gd name="connsiteX2" fmla="*/ 17692 w 17692"/>
                <a:gd name="connsiteY2" fmla="*/ 0 h 10000"/>
                <a:gd name="connsiteX3" fmla="*/ 15692 w 17692"/>
                <a:gd name="connsiteY3" fmla="*/ 10000 h 10000"/>
                <a:gd name="connsiteX4" fmla="*/ 0 w 17692"/>
                <a:gd name="connsiteY4" fmla="*/ 10000 h 10000"/>
                <a:gd name="connsiteX0" fmla="*/ 0 w 17692"/>
                <a:gd name="connsiteY0" fmla="*/ 10000 h 10000"/>
                <a:gd name="connsiteX1" fmla="*/ 9692 w 17692"/>
                <a:gd name="connsiteY1" fmla="*/ 0 h 10000"/>
                <a:gd name="connsiteX2" fmla="*/ 17692 w 17692"/>
                <a:gd name="connsiteY2" fmla="*/ 0 h 10000"/>
                <a:gd name="connsiteX3" fmla="*/ 3846 w 17692"/>
                <a:gd name="connsiteY3" fmla="*/ 9979 h 10000"/>
                <a:gd name="connsiteX4" fmla="*/ 0 w 17692"/>
                <a:gd name="connsiteY4" fmla="*/ 10000 h 10000"/>
                <a:gd name="connsiteX0" fmla="*/ 0 w 17692"/>
                <a:gd name="connsiteY0" fmla="*/ 10000 h 10000"/>
                <a:gd name="connsiteX1" fmla="*/ 9692 w 17692"/>
                <a:gd name="connsiteY1" fmla="*/ 0 h 10000"/>
                <a:gd name="connsiteX2" fmla="*/ 17692 w 17692"/>
                <a:gd name="connsiteY2" fmla="*/ 0 h 10000"/>
                <a:gd name="connsiteX3" fmla="*/ 3846 w 17692"/>
                <a:gd name="connsiteY3" fmla="*/ 9979 h 10000"/>
                <a:gd name="connsiteX4" fmla="*/ 0 w 17692"/>
                <a:gd name="connsiteY4" fmla="*/ 10000 h 10000"/>
                <a:gd name="connsiteX0" fmla="*/ 0 w 17912"/>
                <a:gd name="connsiteY0" fmla="*/ 10015 h 10015"/>
                <a:gd name="connsiteX1" fmla="*/ 9692 w 17912"/>
                <a:gd name="connsiteY1" fmla="*/ 15 h 10015"/>
                <a:gd name="connsiteX2" fmla="*/ 17912 w 17912"/>
                <a:gd name="connsiteY2" fmla="*/ 0 h 10015"/>
                <a:gd name="connsiteX3" fmla="*/ 3846 w 17912"/>
                <a:gd name="connsiteY3" fmla="*/ 9994 h 10015"/>
                <a:gd name="connsiteX4" fmla="*/ 0 w 17912"/>
                <a:gd name="connsiteY4" fmla="*/ 10015 h 10015"/>
                <a:gd name="connsiteX0" fmla="*/ 0 w 17912"/>
                <a:gd name="connsiteY0" fmla="*/ 10015 h 10015"/>
                <a:gd name="connsiteX1" fmla="*/ 14208 w 17912"/>
                <a:gd name="connsiteY1" fmla="*/ 15 h 10015"/>
                <a:gd name="connsiteX2" fmla="*/ 17912 w 17912"/>
                <a:gd name="connsiteY2" fmla="*/ 0 h 10015"/>
                <a:gd name="connsiteX3" fmla="*/ 3846 w 17912"/>
                <a:gd name="connsiteY3" fmla="*/ 9994 h 10015"/>
                <a:gd name="connsiteX4" fmla="*/ 0 w 17912"/>
                <a:gd name="connsiteY4" fmla="*/ 10015 h 10015"/>
                <a:gd name="connsiteX0" fmla="*/ 0 w 17912"/>
                <a:gd name="connsiteY0" fmla="*/ 10015 h 10038"/>
                <a:gd name="connsiteX1" fmla="*/ 14208 w 17912"/>
                <a:gd name="connsiteY1" fmla="*/ 15 h 10038"/>
                <a:gd name="connsiteX2" fmla="*/ 17912 w 17912"/>
                <a:gd name="connsiteY2" fmla="*/ 0 h 10038"/>
                <a:gd name="connsiteX3" fmla="*/ 3846 w 17912"/>
                <a:gd name="connsiteY3" fmla="*/ 10038 h 10038"/>
                <a:gd name="connsiteX4" fmla="*/ 0 w 17912"/>
                <a:gd name="connsiteY4" fmla="*/ 10015 h 10038"/>
                <a:gd name="connsiteX0" fmla="*/ 0 w 17912"/>
                <a:gd name="connsiteY0" fmla="*/ 10059 h 10059"/>
                <a:gd name="connsiteX1" fmla="*/ 14208 w 17912"/>
                <a:gd name="connsiteY1" fmla="*/ 15 h 10059"/>
                <a:gd name="connsiteX2" fmla="*/ 17912 w 17912"/>
                <a:gd name="connsiteY2" fmla="*/ 0 h 10059"/>
                <a:gd name="connsiteX3" fmla="*/ 3846 w 17912"/>
                <a:gd name="connsiteY3" fmla="*/ 10038 h 10059"/>
                <a:gd name="connsiteX4" fmla="*/ 0 w 17912"/>
                <a:gd name="connsiteY4" fmla="*/ 10059 h 10059"/>
                <a:gd name="connsiteX0" fmla="*/ 0 w 17912"/>
                <a:gd name="connsiteY0" fmla="*/ 10072 h 10072"/>
                <a:gd name="connsiteX1" fmla="*/ 14141 w 17912"/>
                <a:gd name="connsiteY1" fmla="*/ 0 h 10072"/>
                <a:gd name="connsiteX2" fmla="*/ 17912 w 17912"/>
                <a:gd name="connsiteY2" fmla="*/ 13 h 10072"/>
                <a:gd name="connsiteX3" fmla="*/ 3846 w 17912"/>
                <a:gd name="connsiteY3" fmla="*/ 10051 h 10072"/>
                <a:gd name="connsiteX4" fmla="*/ 0 w 17912"/>
                <a:gd name="connsiteY4" fmla="*/ 10072 h 10072"/>
                <a:gd name="connsiteX0" fmla="*/ 0 w 28950"/>
                <a:gd name="connsiteY0" fmla="*/ 10072 h 10072"/>
                <a:gd name="connsiteX1" fmla="*/ 14141 w 28950"/>
                <a:gd name="connsiteY1" fmla="*/ 0 h 10072"/>
                <a:gd name="connsiteX2" fmla="*/ 28950 w 28950"/>
                <a:gd name="connsiteY2" fmla="*/ 69 h 10072"/>
                <a:gd name="connsiteX3" fmla="*/ 3846 w 28950"/>
                <a:gd name="connsiteY3" fmla="*/ 10051 h 10072"/>
                <a:gd name="connsiteX4" fmla="*/ 0 w 28950"/>
                <a:gd name="connsiteY4" fmla="*/ 10072 h 10072"/>
                <a:gd name="connsiteX0" fmla="*/ 0 w 28950"/>
                <a:gd name="connsiteY0" fmla="*/ 10072 h 10072"/>
                <a:gd name="connsiteX1" fmla="*/ 14141 w 28950"/>
                <a:gd name="connsiteY1" fmla="*/ 0 h 10072"/>
                <a:gd name="connsiteX2" fmla="*/ 28950 w 28950"/>
                <a:gd name="connsiteY2" fmla="*/ 69 h 10072"/>
                <a:gd name="connsiteX3" fmla="*/ 4384 w 28950"/>
                <a:gd name="connsiteY3" fmla="*/ 10051 h 10072"/>
                <a:gd name="connsiteX4" fmla="*/ 0 w 28950"/>
                <a:gd name="connsiteY4" fmla="*/ 10072 h 10072"/>
                <a:gd name="connsiteX0" fmla="*/ 0 w 28950"/>
                <a:gd name="connsiteY0" fmla="*/ 10035 h 10035"/>
                <a:gd name="connsiteX1" fmla="*/ 24506 w 28950"/>
                <a:gd name="connsiteY1" fmla="*/ 0 h 10035"/>
                <a:gd name="connsiteX2" fmla="*/ 28950 w 28950"/>
                <a:gd name="connsiteY2" fmla="*/ 32 h 10035"/>
                <a:gd name="connsiteX3" fmla="*/ 4384 w 28950"/>
                <a:gd name="connsiteY3" fmla="*/ 10014 h 10035"/>
                <a:gd name="connsiteX4" fmla="*/ 0 w 28950"/>
                <a:gd name="connsiteY4" fmla="*/ 10035 h 10035"/>
                <a:gd name="connsiteX0" fmla="*/ 0 w 28950"/>
                <a:gd name="connsiteY0" fmla="*/ 10003 h 10003"/>
                <a:gd name="connsiteX1" fmla="*/ 24425 w 28950"/>
                <a:gd name="connsiteY1" fmla="*/ 1 h 10003"/>
                <a:gd name="connsiteX2" fmla="*/ 28950 w 28950"/>
                <a:gd name="connsiteY2" fmla="*/ 0 h 10003"/>
                <a:gd name="connsiteX3" fmla="*/ 4384 w 28950"/>
                <a:gd name="connsiteY3" fmla="*/ 9982 h 10003"/>
                <a:gd name="connsiteX4" fmla="*/ 0 w 28950"/>
                <a:gd name="connsiteY4" fmla="*/ 10003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0" h="10003">
                  <a:moveTo>
                    <a:pt x="0" y="10003"/>
                  </a:moveTo>
                  <a:lnTo>
                    <a:pt x="24425" y="1"/>
                  </a:lnTo>
                  <a:lnTo>
                    <a:pt x="28950" y="0"/>
                  </a:lnTo>
                  <a:lnTo>
                    <a:pt x="4384" y="9982"/>
                  </a:lnTo>
                  <a:lnTo>
                    <a:pt x="0" y="10003"/>
                  </a:lnTo>
                  <a:close/>
                </a:path>
              </a:pathLst>
            </a:custGeom>
            <a:solidFill>
              <a:srgbClr val="DA0056"/>
            </a:solidFill>
            <a:ln>
              <a:solidFill>
                <a:srgbClr val="DA00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4101EFF-5DAC-46A2-81D5-8BEF85C39F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35" y="514950"/>
            <a:ext cx="3416434" cy="3866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4203150-7CBC-4FF2-BC47-3E080AB255BF}"/>
              </a:ext>
            </a:extLst>
          </p:cNvPr>
          <p:cNvSpPr txBox="1"/>
          <p:nvPr/>
        </p:nvSpPr>
        <p:spPr>
          <a:xfrm>
            <a:off x="1261135" y="5007426"/>
            <a:ext cx="3683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err="1">
                <a:solidFill>
                  <a:srgbClr val="EC005E"/>
                </a:solidFill>
                <a:latin typeface="Century Gothic" panose="020B0502020202020204" pitchFamily="34" charset="0"/>
              </a:rPr>
              <a:t>eSports</a:t>
            </a:r>
            <a:r>
              <a:rPr lang="en-IN" sz="3600" dirty="0">
                <a:solidFill>
                  <a:srgbClr val="EC005E"/>
                </a:solidFill>
                <a:latin typeface="Century Gothic" panose="020B0502020202020204" pitchFamily="34" charset="0"/>
              </a:rPr>
              <a:t> Devices</a:t>
            </a:r>
          </a:p>
          <a:p>
            <a:pPr algn="ctr"/>
            <a:r>
              <a:rPr lang="en-IN" sz="3600" dirty="0">
                <a:solidFill>
                  <a:srgbClr val="EC005E"/>
                </a:solidFill>
                <a:latin typeface="Century Gothic" panose="020B0502020202020204" pitchFamily="34" charset="0"/>
              </a:rPr>
              <a:t>and Battles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FF461220-5BDC-40DB-912E-ED37939B9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8678601" y="3734173"/>
            <a:ext cx="2587004" cy="2587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46495E30-9490-4B90-9CC2-B17E7C6470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546039" y="734951"/>
            <a:ext cx="1946941" cy="194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077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16131" y="688644"/>
            <a:ext cx="3889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127.0.0.1:8000/forgot/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857"/>
            <a:ext cx="12192000" cy="54949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16131" y="42313"/>
            <a:ext cx="5767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Forgot Password Process: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9424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4285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Authentication Process: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2343" y="753863"/>
            <a:ext cx="4571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http://127.0.0.1:8000/client_page/client_login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199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18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4285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Authentication Process: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2343" y="753863"/>
            <a:ext cx="4571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http://127.0.0.1:8000/client_page/client_login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467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312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4285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Authentication Process: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2343" y="753863"/>
            <a:ext cx="4704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</a:t>
            </a:r>
            <a:r>
              <a:rPr lang="en-IN" dirty="0" smtClean="0">
                <a:hlinkClick r:id="rId3"/>
              </a:rPr>
              <a:t>127.0.0.1:8000/client_page/client_login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467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993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4285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Authentication Process: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007"/>
            <a:ext cx="12192000" cy="54958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2343" y="714595"/>
            <a:ext cx="4029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4"/>
              </a:rPr>
              <a:t>http://127.0.0.1:8000/client_page/home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71811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39677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Shop Category Page: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2343" y="725098"/>
            <a:ext cx="4290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http://127.0.0.1:8000/client_page/category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" y="1331110"/>
            <a:ext cx="12192000" cy="5495801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8068963" y="1343467"/>
            <a:ext cx="1124465" cy="482311"/>
          </a:xfrm>
          <a:prstGeom prst="frame">
            <a:avLst>
              <a:gd name="adj1" fmla="val 1731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359243" y="4337222"/>
            <a:ext cx="1124465" cy="1099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0744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44566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Products Category Wise: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2343" y="753863"/>
            <a:ext cx="4627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http://127.0.0.1:8000/client_page/shop/cat/17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199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939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2776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Single Product: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007"/>
            <a:ext cx="12192000" cy="54958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2343" y="754656"/>
            <a:ext cx="5145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4"/>
              </a:rPr>
              <a:t>http://127.0.0.1:8000/client_page/product-detail/22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4944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2776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Single Product: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2343" y="754656"/>
            <a:ext cx="5145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http://127.0.0.1:8000/client_page/product-detail/22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467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190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2776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Single Product: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2343" y="754656"/>
            <a:ext cx="5145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http://127.0.0.1:8000/client_page/product-detail/22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199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457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2776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Single Product: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2343" y="754656"/>
            <a:ext cx="5145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http://127.0.0.1:8000/client_page/product-detail/22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467"/>
            <a:ext cx="12192000" cy="549580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771503" y="4374292"/>
            <a:ext cx="518983" cy="5313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2217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16131" y="688644"/>
            <a:ext cx="3889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127.0.0.1:8000/forgot/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467"/>
            <a:ext cx="12192000" cy="54949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6131" y="42313"/>
            <a:ext cx="5767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Forgot Password Process: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302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10502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Cart: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2343" y="725098"/>
            <a:ext cx="384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http://127.0.0.1:8000/client_page/cart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467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740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2052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My Orders: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2343" y="753863"/>
            <a:ext cx="3998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http://127.0.0.1:8000/client_page/order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199"/>
            <a:ext cx="12192000" cy="5495801"/>
          </a:xfrm>
          <a:prstGeom prst="rect">
            <a:avLst/>
          </a:prstGeom>
        </p:spPr>
      </p:pic>
      <p:cxnSp>
        <p:nvCxnSpPr>
          <p:cNvPr id="7" name="Straight Arrow Connector 6">
            <a:hlinkClick r:id="rId5" action="ppaction://hlinksldjump"/>
          </p:cNvPr>
          <p:cNvCxnSpPr/>
          <p:nvPr/>
        </p:nvCxnSpPr>
        <p:spPr>
          <a:xfrm flipH="1" flipV="1">
            <a:off x="6166022" y="5671751"/>
            <a:ext cx="61783" cy="4324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hlinkClick r:id="rId6" action="ppaction://hlinksldjump"/>
          </p:cNvPr>
          <p:cNvCxnSpPr/>
          <p:nvPr/>
        </p:nvCxnSpPr>
        <p:spPr>
          <a:xfrm flipH="1" flipV="1">
            <a:off x="8031892" y="5671751"/>
            <a:ext cx="37070" cy="654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0536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2052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My Orders: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2343" y="734048"/>
            <a:ext cx="4964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http://127.0.0.1:8000/client_page/order_detail/26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467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939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2052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My Orders: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2343" y="753863"/>
            <a:ext cx="4759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http://127.0.0.1:8000/client_page/edit-order/26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467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34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2052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My Orders: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2343" y="753863"/>
            <a:ext cx="4759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http://127.0.0.1:8000/client_page/edit-order/26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199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464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2052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My Orders: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467"/>
            <a:ext cx="12192000" cy="54958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2343" y="734048"/>
            <a:ext cx="3998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4"/>
              </a:rPr>
              <a:t>http://127.0.0.1:8000/client_page/order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89946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36872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Check Notifications: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2343" y="734048"/>
            <a:ext cx="465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http://127.0.0.1:8000/client_page/notifications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007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26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36872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Check Notifications: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2343" y="779592"/>
            <a:ext cx="2593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Registered Gmail Account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3429" r="6264" b="12645"/>
          <a:stretch/>
        </p:blipFill>
        <p:spPr>
          <a:xfrm>
            <a:off x="-41039" y="1404479"/>
            <a:ext cx="12196119" cy="540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849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4299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View Payment Services: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2343" y="734048"/>
            <a:ext cx="3998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http://127.0.0.1:8000/client_page/order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199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05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3248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Payment Process: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20" y="1362199"/>
            <a:ext cx="12192000" cy="549580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292340" y="5440680"/>
            <a:ext cx="182880" cy="45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9575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1340410"/>
            <a:ext cx="12192000" cy="549498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6131" y="688644"/>
            <a:ext cx="4426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/>
              <a:t>Admin Registered Gmail Account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6131" y="42313"/>
            <a:ext cx="5767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Forgot Password Process: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225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3248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Payment Process: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20" y="1362199"/>
            <a:ext cx="12192000" cy="549580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5234940" y="6103620"/>
            <a:ext cx="205740" cy="45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0544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3248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Payment Process: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207" y="1343467"/>
            <a:ext cx="5061585" cy="536928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018020" y="5509260"/>
            <a:ext cx="480060" cy="7086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109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3248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Payment Process: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467"/>
            <a:ext cx="12192000" cy="549580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6535271" y="4881282"/>
            <a:ext cx="443753" cy="685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6888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3248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Payment Process: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759"/>
            <a:ext cx="12205447" cy="5495801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>
          <a:xfrm>
            <a:off x="8848165" y="3845859"/>
            <a:ext cx="1398494" cy="524435"/>
          </a:xfrm>
          <a:prstGeom prst="frame">
            <a:avLst>
              <a:gd name="adj1" fmla="val 4808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2343" y="712344"/>
            <a:ext cx="3998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4"/>
              </a:rPr>
              <a:t>http://127.0.0.1:8000/client_page/order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07074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4503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Tournament Registration: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741109"/>
            <a:ext cx="408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http://127.0.0.1:8000/client_page/games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467"/>
            <a:ext cx="12192000" cy="5495801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>
          <a:xfrm>
            <a:off x="5540188" y="1356221"/>
            <a:ext cx="1102659" cy="486026"/>
          </a:xfrm>
          <a:prstGeom prst="frame">
            <a:avLst>
              <a:gd name="adj1" fmla="val 69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956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4503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Tournament Registration: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2343" y="734048"/>
            <a:ext cx="4938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http://127.0.0.1:8000/client_page/view-tourney/2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865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0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4503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Tournament Registration: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2343" y="725791"/>
            <a:ext cx="4990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http://127.0.0.1:8000/client_page/view-t-detail/11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467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22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4503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Tournament Registration: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2343" y="725791"/>
            <a:ext cx="4990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http://127.0.0.1:8000/client_page/view-t-detail/11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020"/>
            <a:ext cx="12192000" cy="549580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629400" y="6642847"/>
            <a:ext cx="1317812" cy="80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5902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32672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Registration Form: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629400" y="6656294"/>
            <a:ext cx="1317812" cy="80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62343" y="734048"/>
            <a:ext cx="5719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http://127.0.0.1:8000/client_page/register-tournament/11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467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522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32672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Registration Form: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629400" y="6656294"/>
            <a:ext cx="1317812" cy="80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759"/>
            <a:ext cx="12192000" cy="54958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2343" y="725098"/>
            <a:ext cx="5102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4"/>
              </a:rPr>
              <a:t>http://127.0.0.1:8000/client_page/my_tournaments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86282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16131" y="688644"/>
            <a:ext cx="430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http://127.0.0.1:8000/send_otp/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857"/>
            <a:ext cx="12192000" cy="54949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6131" y="42313"/>
            <a:ext cx="5767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Forgot Password Process: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1333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Check Notification: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759"/>
            <a:ext cx="12192000" cy="54958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2343" y="725791"/>
            <a:ext cx="465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4"/>
              </a:rPr>
              <a:t>http://127.0.0.1:8000/client_page/notifications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61265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4844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Check Score/Participants: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759"/>
            <a:ext cx="12192000" cy="54958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2343" y="734048"/>
            <a:ext cx="4990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4"/>
              </a:rPr>
              <a:t>http://127.0.0.1:8000/client_page/view-t-detail/11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466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F4AFEB7D-0017-403E-BC60-8A16C8685CEC}"/>
              </a:ext>
            </a:extLst>
          </p:cNvPr>
          <p:cNvGrpSpPr/>
          <p:nvPr/>
        </p:nvGrpSpPr>
        <p:grpSpPr>
          <a:xfrm>
            <a:off x="5411588" y="-2062"/>
            <a:ext cx="6780414" cy="6860060"/>
            <a:chOff x="5411588" y="-2062"/>
            <a:chExt cx="6780414" cy="6860060"/>
          </a:xfrm>
        </p:grpSpPr>
        <p:sp>
          <p:nvSpPr>
            <p:cNvPr id="3" name="Flowchart: Manual Input 3"/>
            <p:cNvSpPr/>
            <p:nvPr/>
          </p:nvSpPr>
          <p:spPr>
            <a:xfrm rot="16200000">
              <a:off x="5373673" y="39669"/>
              <a:ext cx="6860059" cy="67765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37"/>
                <a:gd name="connsiteY0" fmla="*/ 4284 h 12284"/>
                <a:gd name="connsiteX1" fmla="*/ 10037 w 10037"/>
                <a:gd name="connsiteY1" fmla="*/ 0 h 12284"/>
                <a:gd name="connsiteX2" fmla="*/ 10000 w 10037"/>
                <a:gd name="connsiteY2" fmla="*/ 12284 h 12284"/>
                <a:gd name="connsiteX3" fmla="*/ 0 w 10037"/>
                <a:gd name="connsiteY3" fmla="*/ 12284 h 12284"/>
                <a:gd name="connsiteX4" fmla="*/ 0 w 10037"/>
                <a:gd name="connsiteY4" fmla="*/ 4284 h 12284"/>
                <a:gd name="connsiteX0" fmla="*/ 0 w 10002"/>
                <a:gd name="connsiteY0" fmla="*/ 4354 h 12354"/>
                <a:gd name="connsiteX1" fmla="*/ 9981 w 10002"/>
                <a:gd name="connsiteY1" fmla="*/ 0 h 12354"/>
                <a:gd name="connsiteX2" fmla="*/ 10000 w 10002"/>
                <a:gd name="connsiteY2" fmla="*/ 12354 h 12354"/>
                <a:gd name="connsiteX3" fmla="*/ 0 w 10002"/>
                <a:gd name="connsiteY3" fmla="*/ 12354 h 12354"/>
                <a:gd name="connsiteX4" fmla="*/ 0 w 10002"/>
                <a:gd name="connsiteY4" fmla="*/ 4354 h 12354"/>
                <a:gd name="connsiteX0" fmla="*/ 0 w 10003"/>
                <a:gd name="connsiteY0" fmla="*/ 4438 h 12438"/>
                <a:gd name="connsiteX1" fmla="*/ 10003 w 10003"/>
                <a:gd name="connsiteY1" fmla="*/ 0 h 12438"/>
                <a:gd name="connsiteX2" fmla="*/ 10000 w 10003"/>
                <a:gd name="connsiteY2" fmla="*/ 12438 h 12438"/>
                <a:gd name="connsiteX3" fmla="*/ 0 w 10003"/>
                <a:gd name="connsiteY3" fmla="*/ 12438 h 12438"/>
                <a:gd name="connsiteX4" fmla="*/ 0 w 10003"/>
                <a:gd name="connsiteY4" fmla="*/ 4438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3" h="12438">
                  <a:moveTo>
                    <a:pt x="0" y="4438"/>
                  </a:moveTo>
                  <a:lnTo>
                    <a:pt x="10003" y="0"/>
                  </a:lnTo>
                  <a:cubicBezTo>
                    <a:pt x="9991" y="4095"/>
                    <a:pt x="10012" y="8343"/>
                    <a:pt x="10000" y="12438"/>
                  </a:cubicBezTo>
                  <a:lnTo>
                    <a:pt x="0" y="12438"/>
                  </a:lnTo>
                  <a:lnTo>
                    <a:pt x="0" y="4438"/>
                  </a:lnTo>
                  <a:close/>
                </a:path>
              </a:pathLst>
            </a:custGeom>
            <a:solidFill>
              <a:srgbClr val="EC005E"/>
            </a:solidFill>
            <a:ln>
              <a:solidFill>
                <a:srgbClr val="EC00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Flowchart: Data 9"/>
            <p:cNvSpPr/>
            <p:nvPr/>
          </p:nvSpPr>
          <p:spPr>
            <a:xfrm flipH="1">
              <a:off x="5411588" y="-2056"/>
              <a:ext cx="2731227" cy="686005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7692"/>
                <a:gd name="connsiteY0" fmla="*/ 10000 h 10000"/>
                <a:gd name="connsiteX1" fmla="*/ 9692 w 17692"/>
                <a:gd name="connsiteY1" fmla="*/ 0 h 10000"/>
                <a:gd name="connsiteX2" fmla="*/ 17692 w 17692"/>
                <a:gd name="connsiteY2" fmla="*/ 0 h 10000"/>
                <a:gd name="connsiteX3" fmla="*/ 15692 w 17692"/>
                <a:gd name="connsiteY3" fmla="*/ 10000 h 10000"/>
                <a:gd name="connsiteX4" fmla="*/ 0 w 17692"/>
                <a:gd name="connsiteY4" fmla="*/ 10000 h 10000"/>
                <a:gd name="connsiteX0" fmla="*/ 0 w 17692"/>
                <a:gd name="connsiteY0" fmla="*/ 10000 h 10000"/>
                <a:gd name="connsiteX1" fmla="*/ 9692 w 17692"/>
                <a:gd name="connsiteY1" fmla="*/ 0 h 10000"/>
                <a:gd name="connsiteX2" fmla="*/ 17692 w 17692"/>
                <a:gd name="connsiteY2" fmla="*/ 0 h 10000"/>
                <a:gd name="connsiteX3" fmla="*/ 3846 w 17692"/>
                <a:gd name="connsiteY3" fmla="*/ 9979 h 10000"/>
                <a:gd name="connsiteX4" fmla="*/ 0 w 17692"/>
                <a:gd name="connsiteY4" fmla="*/ 10000 h 10000"/>
                <a:gd name="connsiteX0" fmla="*/ 0 w 17692"/>
                <a:gd name="connsiteY0" fmla="*/ 10000 h 10000"/>
                <a:gd name="connsiteX1" fmla="*/ 9692 w 17692"/>
                <a:gd name="connsiteY1" fmla="*/ 0 h 10000"/>
                <a:gd name="connsiteX2" fmla="*/ 17692 w 17692"/>
                <a:gd name="connsiteY2" fmla="*/ 0 h 10000"/>
                <a:gd name="connsiteX3" fmla="*/ 3846 w 17692"/>
                <a:gd name="connsiteY3" fmla="*/ 9979 h 10000"/>
                <a:gd name="connsiteX4" fmla="*/ 0 w 17692"/>
                <a:gd name="connsiteY4" fmla="*/ 10000 h 10000"/>
                <a:gd name="connsiteX0" fmla="*/ 0 w 17912"/>
                <a:gd name="connsiteY0" fmla="*/ 10015 h 10015"/>
                <a:gd name="connsiteX1" fmla="*/ 9692 w 17912"/>
                <a:gd name="connsiteY1" fmla="*/ 15 h 10015"/>
                <a:gd name="connsiteX2" fmla="*/ 17912 w 17912"/>
                <a:gd name="connsiteY2" fmla="*/ 0 h 10015"/>
                <a:gd name="connsiteX3" fmla="*/ 3846 w 17912"/>
                <a:gd name="connsiteY3" fmla="*/ 9994 h 10015"/>
                <a:gd name="connsiteX4" fmla="*/ 0 w 17912"/>
                <a:gd name="connsiteY4" fmla="*/ 10015 h 10015"/>
                <a:gd name="connsiteX0" fmla="*/ 0 w 17912"/>
                <a:gd name="connsiteY0" fmla="*/ 10015 h 10015"/>
                <a:gd name="connsiteX1" fmla="*/ 14208 w 17912"/>
                <a:gd name="connsiteY1" fmla="*/ 15 h 10015"/>
                <a:gd name="connsiteX2" fmla="*/ 17912 w 17912"/>
                <a:gd name="connsiteY2" fmla="*/ 0 h 10015"/>
                <a:gd name="connsiteX3" fmla="*/ 3846 w 17912"/>
                <a:gd name="connsiteY3" fmla="*/ 9994 h 10015"/>
                <a:gd name="connsiteX4" fmla="*/ 0 w 17912"/>
                <a:gd name="connsiteY4" fmla="*/ 10015 h 10015"/>
                <a:gd name="connsiteX0" fmla="*/ 0 w 17912"/>
                <a:gd name="connsiteY0" fmla="*/ 10015 h 10038"/>
                <a:gd name="connsiteX1" fmla="*/ 14208 w 17912"/>
                <a:gd name="connsiteY1" fmla="*/ 15 h 10038"/>
                <a:gd name="connsiteX2" fmla="*/ 17912 w 17912"/>
                <a:gd name="connsiteY2" fmla="*/ 0 h 10038"/>
                <a:gd name="connsiteX3" fmla="*/ 3846 w 17912"/>
                <a:gd name="connsiteY3" fmla="*/ 10038 h 10038"/>
                <a:gd name="connsiteX4" fmla="*/ 0 w 17912"/>
                <a:gd name="connsiteY4" fmla="*/ 10015 h 10038"/>
                <a:gd name="connsiteX0" fmla="*/ 0 w 17912"/>
                <a:gd name="connsiteY0" fmla="*/ 10059 h 10059"/>
                <a:gd name="connsiteX1" fmla="*/ 14208 w 17912"/>
                <a:gd name="connsiteY1" fmla="*/ 15 h 10059"/>
                <a:gd name="connsiteX2" fmla="*/ 17912 w 17912"/>
                <a:gd name="connsiteY2" fmla="*/ 0 h 10059"/>
                <a:gd name="connsiteX3" fmla="*/ 3846 w 17912"/>
                <a:gd name="connsiteY3" fmla="*/ 10038 h 10059"/>
                <a:gd name="connsiteX4" fmla="*/ 0 w 17912"/>
                <a:gd name="connsiteY4" fmla="*/ 10059 h 10059"/>
                <a:gd name="connsiteX0" fmla="*/ 0 w 17912"/>
                <a:gd name="connsiteY0" fmla="*/ 10072 h 10072"/>
                <a:gd name="connsiteX1" fmla="*/ 14141 w 17912"/>
                <a:gd name="connsiteY1" fmla="*/ 0 h 10072"/>
                <a:gd name="connsiteX2" fmla="*/ 17912 w 17912"/>
                <a:gd name="connsiteY2" fmla="*/ 13 h 10072"/>
                <a:gd name="connsiteX3" fmla="*/ 3846 w 17912"/>
                <a:gd name="connsiteY3" fmla="*/ 10051 h 10072"/>
                <a:gd name="connsiteX4" fmla="*/ 0 w 17912"/>
                <a:gd name="connsiteY4" fmla="*/ 10072 h 10072"/>
                <a:gd name="connsiteX0" fmla="*/ 0 w 28950"/>
                <a:gd name="connsiteY0" fmla="*/ 10072 h 10072"/>
                <a:gd name="connsiteX1" fmla="*/ 14141 w 28950"/>
                <a:gd name="connsiteY1" fmla="*/ 0 h 10072"/>
                <a:gd name="connsiteX2" fmla="*/ 28950 w 28950"/>
                <a:gd name="connsiteY2" fmla="*/ 69 h 10072"/>
                <a:gd name="connsiteX3" fmla="*/ 3846 w 28950"/>
                <a:gd name="connsiteY3" fmla="*/ 10051 h 10072"/>
                <a:gd name="connsiteX4" fmla="*/ 0 w 28950"/>
                <a:gd name="connsiteY4" fmla="*/ 10072 h 10072"/>
                <a:gd name="connsiteX0" fmla="*/ 0 w 28950"/>
                <a:gd name="connsiteY0" fmla="*/ 10072 h 10072"/>
                <a:gd name="connsiteX1" fmla="*/ 14141 w 28950"/>
                <a:gd name="connsiteY1" fmla="*/ 0 h 10072"/>
                <a:gd name="connsiteX2" fmla="*/ 28950 w 28950"/>
                <a:gd name="connsiteY2" fmla="*/ 69 h 10072"/>
                <a:gd name="connsiteX3" fmla="*/ 4384 w 28950"/>
                <a:gd name="connsiteY3" fmla="*/ 10051 h 10072"/>
                <a:gd name="connsiteX4" fmla="*/ 0 w 28950"/>
                <a:gd name="connsiteY4" fmla="*/ 10072 h 10072"/>
                <a:gd name="connsiteX0" fmla="*/ 0 w 28950"/>
                <a:gd name="connsiteY0" fmla="*/ 10035 h 10035"/>
                <a:gd name="connsiteX1" fmla="*/ 24506 w 28950"/>
                <a:gd name="connsiteY1" fmla="*/ 0 h 10035"/>
                <a:gd name="connsiteX2" fmla="*/ 28950 w 28950"/>
                <a:gd name="connsiteY2" fmla="*/ 32 h 10035"/>
                <a:gd name="connsiteX3" fmla="*/ 4384 w 28950"/>
                <a:gd name="connsiteY3" fmla="*/ 10014 h 10035"/>
                <a:gd name="connsiteX4" fmla="*/ 0 w 28950"/>
                <a:gd name="connsiteY4" fmla="*/ 10035 h 10035"/>
                <a:gd name="connsiteX0" fmla="*/ 0 w 28950"/>
                <a:gd name="connsiteY0" fmla="*/ 10003 h 10003"/>
                <a:gd name="connsiteX1" fmla="*/ 24425 w 28950"/>
                <a:gd name="connsiteY1" fmla="*/ 1 h 10003"/>
                <a:gd name="connsiteX2" fmla="*/ 28950 w 28950"/>
                <a:gd name="connsiteY2" fmla="*/ 0 h 10003"/>
                <a:gd name="connsiteX3" fmla="*/ 4384 w 28950"/>
                <a:gd name="connsiteY3" fmla="*/ 9982 h 10003"/>
                <a:gd name="connsiteX4" fmla="*/ 0 w 28950"/>
                <a:gd name="connsiteY4" fmla="*/ 10003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0" h="10003">
                  <a:moveTo>
                    <a:pt x="0" y="10003"/>
                  </a:moveTo>
                  <a:lnTo>
                    <a:pt x="24425" y="1"/>
                  </a:lnTo>
                  <a:lnTo>
                    <a:pt x="28950" y="0"/>
                  </a:lnTo>
                  <a:lnTo>
                    <a:pt x="4384" y="9982"/>
                  </a:lnTo>
                  <a:lnTo>
                    <a:pt x="0" y="10003"/>
                  </a:lnTo>
                  <a:close/>
                </a:path>
              </a:pathLst>
            </a:custGeom>
            <a:solidFill>
              <a:srgbClr val="DA0056"/>
            </a:solidFill>
            <a:ln>
              <a:solidFill>
                <a:srgbClr val="DA00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015" y="1124702"/>
            <a:ext cx="3426885" cy="3878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155E1AF-4A8F-4548-9D1E-D6CE33354EE2}"/>
              </a:ext>
            </a:extLst>
          </p:cNvPr>
          <p:cNvSpPr txBox="1"/>
          <p:nvPr/>
        </p:nvSpPr>
        <p:spPr>
          <a:xfrm>
            <a:off x="171988" y="2534503"/>
            <a:ext cx="57839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800" dirty="0">
                <a:solidFill>
                  <a:srgbClr val="DA0056"/>
                </a:solidFill>
                <a:latin typeface="Century Gothic" panose="020B0502020202020204" pitchFamily="34" charset="0"/>
              </a:rPr>
              <a:t>Thank</a:t>
            </a:r>
            <a:r>
              <a:rPr lang="en-IN" sz="8800" dirty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n-IN" sz="8800" dirty="0">
                <a:solidFill>
                  <a:srgbClr val="2970B7"/>
                </a:solidFill>
                <a:latin typeface="Century Gothic" panose="020B050202020202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565030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16131" y="688644"/>
            <a:ext cx="430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http://127.0.0.1:8000/send_otp/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857"/>
            <a:ext cx="12192000" cy="54949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16131" y="42313"/>
            <a:ext cx="5767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Forgot Password Process: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5345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16131" y="688644"/>
            <a:ext cx="430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http://127.0.0.1:8000/send_otp/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4198"/>
            <a:ext cx="12192000" cy="54949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6131" y="42313"/>
            <a:ext cx="5767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Forgot Password Process: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122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16131" y="688644"/>
            <a:ext cx="430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http://127.0.0.1:8000/send_otp/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" y="1353857"/>
            <a:ext cx="12192000" cy="549498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6131" y="42313"/>
            <a:ext cx="5767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Forgot Password Process: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8836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16131" y="688644"/>
            <a:ext cx="430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http://127.0.0.1:8000/send_otp/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304"/>
            <a:ext cx="12192000" cy="54949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6131" y="42313"/>
            <a:ext cx="5767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Forgot Password Process: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3570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16131" y="688644"/>
            <a:ext cx="430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http://127.0.0.1:8000/send_otp/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" y="1353857"/>
            <a:ext cx="12192000" cy="54949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6131" y="55760"/>
            <a:ext cx="5767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Forgot Password Process: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6165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3315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Login Process: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131" y="688644"/>
            <a:ext cx="3739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http://127.0.0.1:8000/login/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5667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550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A2FB5C5-4776-4FEF-83B8-D068C162C0D3}"/>
              </a:ext>
            </a:extLst>
          </p:cNvPr>
          <p:cNvSpPr txBox="1"/>
          <p:nvPr/>
        </p:nvSpPr>
        <p:spPr>
          <a:xfrm>
            <a:off x="323848" y="181577"/>
            <a:ext cx="4402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rgbClr val="FFC000"/>
                </a:solidFill>
                <a:latin typeface="Century Gothic" panose="020B0502020202020204" pitchFamily="34" charset="0"/>
              </a:rPr>
              <a:t>Project Profile: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401604"/>
              </p:ext>
            </p:extLst>
          </p:nvPr>
        </p:nvGraphicFramePr>
        <p:xfrm>
          <a:off x="400049" y="1209366"/>
          <a:ext cx="8578851" cy="51206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1120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811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147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7084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FF"/>
                          </a:solidFill>
                        </a:rPr>
                        <a:t>Project Title :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FFFFFF"/>
                          </a:solidFill>
                        </a:rPr>
                        <a:t>eSports</a:t>
                      </a:r>
                      <a:r>
                        <a:rPr lang="en-US" sz="2400" baseline="0" dirty="0">
                          <a:solidFill>
                            <a:srgbClr val="FFFFFF"/>
                          </a:solidFill>
                        </a:rPr>
                        <a:t> Devices &amp; Battles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Objective :</a:t>
                      </a:r>
                      <a:r>
                        <a:rPr lang="en-US" sz="2000" baseline="0" dirty="0"/>
                        <a:t>-</a:t>
                      </a:r>
                      <a:endParaRPr lang="en-US" sz="20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2000" dirty="0"/>
                        <a:t>The main objective</a:t>
                      </a:r>
                      <a:r>
                        <a:rPr lang="en-US" sz="2000" baseline="0" dirty="0"/>
                        <a:t> of our Project is to Grow the </a:t>
                      </a:r>
                      <a:r>
                        <a:rPr lang="en-US" sz="2000" baseline="0" dirty="0" err="1"/>
                        <a:t>eSports</a:t>
                      </a:r>
                      <a:endParaRPr lang="en-US" sz="2000" baseline="0" dirty="0"/>
                    </a:p>
                    <a:p>
                      <a:r>
                        <a:rPr lang="en-US" sz="2000" baseline="0" dirty="0"/>
                        <a:t>Culture in India</a:t>
                      </a:r>
                      <a:endParaRPr lang="en-US" sz="20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Application</a:t>
                      </a:r>
                      <a:r>
                        <a:rPr lang="en-US" sz="2000" baseline="0" dirty="0"/>
                        <a:t> Type :-</a:t>
                      </a:r>
                      <a:endParaRPr lang="en-US" sz="20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2000" dirty="0"/>
                        <a:t>Web Application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Front end :-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2000" dirty="0"/>
                        <a:t>Python 3.7.3 With </a:t>
                      </a:r>
                      <a:r>
                        <a:rPr lang="en-US" sz="2000" dirty="0" err="1" smtClean="0"/>
                        <a:t>dJango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/>
                        <a:t>Framework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Back end :-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2000" dirty="0"/>
                        <a:t>MySQL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Guided By :-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2000" dirty="0"/>
                        <a:t>Prof.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Vidhi</a:t>
                      </a:r>
                      <a:r>
                        <a:rPr lang="en-US" sz="2000" baseline="0"/>
                        <a:t> </a:t>
                      </a:r>
                      <a:r>
                        <a:rPr lang="en-US" sz="2000" baseline="0" smtClean="0"/>
                        <a:t>Bhatt</a:t>
                      </a:r>
                      <a:endParaRPr lang="en-US" sz="20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Group</a:t>
                      </a:r>
                      <a:r>
                        <a:rPr lang="en-US" sz="2000" baseline="0" dirty="0"/>
                        <a:t> Number :-</a:t>
                      </a:r>
                      <a:endParaRPr lang="en-US" sz="20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2000" dirty="0"/>
                        <a:t>13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Group Member :-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Develop</a:t>
                      </a:r>
                      <a:r>
                        <a:rPr lang="en-US" sz="2000" baseline="0" dirty="0"/>
                        <a:t> By :-</a:t>
                      </a:r>
                      <a:endParaRPr lang="en-US" sz="20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1" dirty="0">
                          <a:solidFill>
                            <a:srgbClr val="FFFFFF"/>
                          </a:solidFill>
                        </a:rPr>
                        <a:t>Roll Number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1" dirty="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1" dirty="0">
                          <a:solidFill>
                            <a:srgbClr val="FFFFFF"/>
                          </a:solidFill>
                        </a:rPr>
                        <a:t>Contact Number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/>
                        <a:t>22</a:t>
                      </a:r>
                      <a:endParaRPr lang="en-IN" sz="20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 err="1"/>
                        <a:t>Sireen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Gothadiya</a:t>
                      </a:r>
                      <a:endParaRPr lang="en-IN" sz="20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+91 9773055968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45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Umang Modi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+91 6353558774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06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 err="1"/>
                        <a:t>Parth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Bavishi</a:t>
                      </a:r>
                      <a:endParaRPr lang="en-IN" sz="20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+91 9714123036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8631651" y="0"/>
            <a:ext cx="3607974" cy="6892183"/>
            <a:chOff x="8603076" y="0"/>
            <a:chExt cx="3607974" cy="6892183"/>
          </a:xfrm>
        </p:grpSpPr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E8D5538A-DAEF-4CC0-8F18-72ADCEA083A9}"/>
                </a:ext>
              </a:extLst>
            </p:cNvPr>
            <p:cNvGrpSpPr/>
            <p:nvPr/>
          </p:nvGrpSpPr>
          <p:grpSpPr>
            <a:xfrm>
              <a:off x="8603076" y="0"/>
              <a:ext cx="3607974" cy="6892183"/>
              <a:chOff x="6312773" y="-239"/>
              <a:chExt cx="3607974" cy="6892183"/>
            </a:xfrm>
            <a:solidFill>
              <a:srgbClr val="FFC000"/>
            </a:solidFill>
          </p:grpSpPr>
          <p:sp>
            <p:nvSpPr>
              <p:cNvPr id="7" name="Flowchart: Manual Input 3">
                <a:extLst>
                  <a:ext uri="{FF2B5EF4-FFF2-40B4-BE49-F238E27FC236}">
                    <a16:creationId xmlns="" xmlns:a16="http://schemas.microsoft.com/office/drawing/2014/main" id="{8111F6BB-01F8-44FE-8828-24D7FE86E6CC}"/>
                  </a:ext>
                </a:extLst>
              </p:cNvPr>
              <p:cNvSpPr/>
              <p:nvPr/>
            </p:nvSpPr>
            <p:spPr>
              <a:xfrm rot="16200000">
                <a:off x="4672696" y="1643893"/>
                <a:ext cx="6891944" cy="3604158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0 w 10037"/>
                  <a:gd name="connsiteY0" fmla="*/ 4284 h 12284"/>
                  <a:gd name="connsiteX1" fmla="*/ 10037 w 10037"/>
                  <a:gd name="connsiteY1" fmla="*/ 0 h 12284"/>
                  <a:gd name="connsiteX2" fmla="*/ 10000 w 10037"/>
                  <a:gd name="connsiteY2" fmla="*/ 12284 h 12284"/>
                  <a:gd name="connsiteX3" fmla="*/ 0 w 10037"/>
                  <a:gd name="connsiteY3" fmla="*/ 12284 h 12284"/>
                  <a:gd name="connsiteX4" fmla="*/ 0 w 10037"/>
                  <a:gd name="connsiteY4" fmla="*/ 4284 h 12284"/>
                  <a:gd name="connsiteX0" fmla="*/ 0 w 10002"/>
                  <a:gd name="connsiteY0" fmla="*/ 4354 h 12354"/>
                  <a:gd name="connsiteX1" fmla="*/ 9981 w 10002"/>
                  <a:gd name="connsiteY1" fmla="*/ 0 h 12354"/>
                  <a:gd name="connsiteX2" fmla="*/ 10000 w 10002"/>
                  <a:gd name="connsiteY2" fmla="*/ 12354 h 12354"/>
                  <a:gd name="connsiteX3" fmla="*/ 0 w 10002"/>
                  <a:gd name="connsiteY3" fmla="*/ 12354 h 12354"/>
                  <a:gd name="connsiteX4" fmla="*/ 0 w 10002"/>
                  <a:gd name="connsiteY4" fmla="*/ 4354 h 12354"/>
                  <a:gd name="connsiteX0" fmla="*/ 0 w 10003"/>
                  <a:gd name="connsiteY0" fmla="*/ 4438 h 12438"/>
                  <a:gd name="connsiteX1" fmla="*/ 10003 w 10003"/>
                  <a:gd name="connsiteY1" fmla="*/ 0 h 12438"/>
                  <a:gd name="connsiteX2" fmla="*/ 10000 w 10003"/>
                  <a:gd name="connsiteY2" fmla="*/ 12438 h 12438"/>
                  <a:gd name="connsiteX3" fmla="*/ 0 w 10003"/>
                  <a:gd name="connsiteY3" fmla="*/ 12438 h 12438"/>
                  <a:gd name="connsiteX4" fmla="*/ 0 w 10003"/>
                  <a:gd name="connsiteY4" fmla="*/ 4438 h 12438"/>
                  <a:gd name="connsiteX0" fmla="*/ 43 w 10046"/>
                  <a:gd name="connsiteY0" fmla="*/ 4438 h 12438"/>
                  <a:gd name="connsiteX1" fmla="*/ 10046 w 10046"/>
                  <a:gd name="connsiteY1" fmla="*/ 0 h 12438"/>
                  <a:gd name="connsiteX2" fmla="*/ 10043 w 10046"/>
                  <a:gd name="connsiteY2" fmla="*/ 12438 h 12438"/>
                  <a:gd name="connsiteX3" fmla="*/ 0 w 10046"/>
                  <a:gd name="connsiteY3" fmla="*/ 8323 h 12438"/>
                  <a:gd name="connsiteX4" fmla="*/ 43 w 10046"/>
                  <a:gd name="connsiteY4" fmla="*/ 4438 h 12438"/>
                  <a:gd name="connsiteX0" fmla="*/ 43 w 10087"/>
                  <a:gd name="connsiteY0" fmla="*/ 4438 h 8323"/>
                  <a:gd name="connsiteX1" fmla="*/ 10046 w 10087"/>
                  <a:gd name="connsiteY1" fmla="*/ 0 h 8323"/>
                  <a:gd name="connsiteX2" fmla="*/ 10086 w 10087"/>
                  <a:gd name="connsiteY2" fmla="*/ 8215 h 8323"/>
                  <a:gd name="connsiteX3" fmla="*/ 0 w 10087"/>
                  <a:gd name="connsiteY3" fmla="*/ 8323 h 8323"/>
                  <a:gd name="connsiteX4" fmla="*/ 43 w 10087"/>
                  <a:gd name="connsiteY4" fmla="*/ 4438 h 8323"/>
                  <a:gd name="connsiteX0" fmla="*/ 43 w 9959"/>
                  <a:gd name="connsiteY0" fmla="*/ 5332 h 10000"/>
                  <a:gd name="connsiteX1" fmla="*/ 9959 w 9959"/>
                  <a:gd name="connsiteY1" fmla="*/ 0 h 10000"/>
                  <a:gd name="connsiteX2" fmla="*/ 9956 w 9959"/>
                  <a:gd name="connsiteY2" fmla="*/ 7854 h 10000"/>
                  <a:gd name="connsiteX3" fmla="*/ 0 w 9959"/>
                  <a:gd name="connsiteY3" fmla="*/ 10000 h 10000"/>
                  <a:gd name="connsiteX4" fmla="*/ 43 w 9959"/>
                  <a:gd name="connsiteY4" fmla="*/ 5332 h 10000"/>
                  <a:gd name="connsiteX0" fmla="*/ 86 w 10043"/>
                  <a:gd name="connsiteY0" fmla="*/ 5332 h 7918"/>
                  <a:gd name="connsiteX1" fmla="*/ 10043 w 10043"/>
                  <a:gd name="connsiteY1" fmla="*/ 0 h 7918"/>
                  <a:gd name="connsiteX2" fmla="*/ 10040 w 10043"/>
                  <a:gd name="connsiteY2" fmla="*/ 7854 h 7918"/>
                  <a:gd name="connsiteX3" fmla="*/ 0 w 10043"/>
                  <a:gd name="connsiteY3" fmla="*/ 7918 h 7918"/>
                  <a:gd name="connsiteX4" fmla="*/ 86 w 10043"/>
                  <a:gd name="connsiteY4" fmla="*/ 5332 h 7918"/>
                  <a:gd name="connsiteX0" fmla="*/ 47 w 9961"/>
                  <a:gd name="connsiteY0" fmla="*/ 6734 h 10038"/>
                  <a:gd name="connsiteX1" fmla="*/ 9961 w 9961"/>
                  <a:gd name="connsiteY1" fmla="*/ 0 h 10038"/>
                  <a:gd name="connsiteX2" fmla="*/ 9958 w 9961"/>
                  <a:gd name="connsiteY2" fmla="*/ 9919 h 10038"/>
                  <a:gd name="connsiteX3" fmla="*/ 0 w 9961"/>
                  <a:gd name="connsiteY3" fmla="*/ 10038 h 10038"/>
                  <a:gd name="connsiteX4" fmla="*/ 47 w 9961"/>
                  <a:gd name="connsiteY4" fmla="*/ 6734 h 1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1" h="10038">
                    <a:moveTo>
                      <a:pt x="47" y="6734"/>
                    </a:moveTo>
                    <a:lnTo>
                      <a:pt x="9961" y="0"/>
                    </a:lnTo>
                    <a:cubicBezTo>
                      <a:pt x="9949" y="6214"/>
                      <a:pt x="9970" y="3705"/>
                      <a:pt x="9958" y="9919"/>
                    </a:cubicBezTo>
                    <a:lnTo>
                      <a:pt x="0" y="10038"/>
                    </a:lnTo>
                    <a:cubicBezTo>
                      <a:pt x="14" y="8073"/>
                      <a:pt x="33" y="8699"/>
                      <a:pt x="47" y="6734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Flowchart: Data 9">
                <a:extLst>
                  <a:ext uri="{FF2B5EF4-FFF2-40B4-BE49-F238E27FC236}">
                    <a16:creationId xmlns="" xmlns:a16="http://schemas.microsoft.com/office/drawing/2014/main" id="{AB8FF501-E197-4783-B0DC-0D818BA3FF1D}"/>
                  </a:ext>
                </a:extLst>
              </p:cNvPr>
              <p:cNvSpPr/>
              <p:nvPr/>
            </p:nvSpPr>
            <p:spPr>
              <a:xfrm flipH="1">
                <a:off x="6312773" y="-239"/>
                <a:ext cx="2731227" cy="6860054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7692"/>
                  <a:gd name="connsiteY0" fmla="*/ 10000 h 10000"/>
                  <a:gd name="connsiteX1" fmla="*/ 9692 w 17692"/>
                  <a:gd name="connsiteY1" fmla="*/ 0 h 10000"/>
                  <a:gd name="connsiteX2" fmla="*/ 17692 w 17692"/>
                  <a:gd name="connsiteY2" fmla="*/ 0 h 10000"/>
                  <a:gd name="connsiteX3" fmla="*/ 15692 w 17692"/>
                  <a:gd name="connsiteY3" fmla="*/ 10000 h 10000"/>
                  <a:gd name="connsiteX4" fmla="*/ 0 w 17692"/>
                  <a:gd name="connsiteY4" fmla="*/ 10000 h 10000"/>
                  <a:gd name="connsiteX0" fmla="*/ 0 w 17692"/>
                  <a:gd name="connsiteY0" fmla="*/ 10000 h 10000"/>
                  <a:gd name="connsiteX1" fmla="*/ 9692 w 17692"/>
                  <a:gd name="connsiteY1" fmla="*/ 0 h 10000"/>
                  <a:gd name="connsiteX2" fmla="*/ 17692 w 17692"/>
                  <a:gd name="connsiteY2" fmla="*/ 0 h 10000"/>
                  <a:gd name="connsiteX3" fmla="*/ 3846 w 17692"/>
                  <a:gd name="connsiteY3" fmla="*/ 9979 h 10000"/>
                  <a:gd name="connsiteX4" fmla="*/ 0 w 17692"/>
                  <a:gd name="connsiteY4" fmla="*/ 10000 h 10000"/>
                  <a:gd name="connsiteX0" fmla="*/ 0 w 17692"/>
                  <a:gd name="connsiteY0" fmla="*/ 10000 h 10000"/>
                  <a:gd name="connsiteX1" fmla="*/ 9692 w 17692"/>
                  <a:gd name="connsiteY1" fmla="*/ 0 h 10000"/>
                  <a:gd name="connsiteX2" fmla="*/ 17692 w 17692"/>
                  <a:gd name="connsiteY2" fmla="*/ 0 h 10000"/>
                  <a:gd name="connsiteX3" fmla="*/ 3846 w 17692"/>
                  <a:gd name="connsiteY3" fmla="*/ 9979 h 10000"/>
                  <a:gd name="connsiteX4" fmla="*/ 0 w 17692"/>
                  <a:gd name="connsiteY4" fmla="*/ 10000 h 10000"/>
                  <a:gd name="connsiteX0" fmla="*/ 0 w 17912"/>
                  <a:gd name="connsiteY0" fmla="*/ 10015 h 10015"/>
                  <a:gd name="connsiteX1" fmla="*/ 9692 w 17912"/>
                  <a:gd name="connsiteY1" fmla="*/ 15 h 10015"/>
                  <a:gd name="connsiteX2" fmla="*/ 17912 w 17912"/>
                  <a:gd name="connsiteY2" fmla="*/ 0 h 10015"/>
                  <a:gd name="connsiteX3" fmla="*/ 3846 w 17912"/>
                  <a:gd name="connsiteY3" fmla="*/ 9994 h 10015"/>
                  <a:gd name="connsiteX4" fmla="*/ 0 w 17912"/>
                  <a:gd name="connsiteY4" fmla="*/ 10015 h 10015"/>
                  <a:gd name="connsiteX0" fmla="*/ 0 w 17912"/>
                  <a:gd name="connsiteY0" fmla="*/ 10015 h 10015"/>
                  <a:gd name="connsiteX1" fmla="*/ 14208 w 17912"/>
                  <a:gd name="connsiteY1" fmla="*/ 15 h 10015"/>
                  <a:gd name="connsiteX2" fmla="*/ 17912 w 17912"/>
                  <a:gd name="connsiteY2" fmla="*/ 0 h 10015"/>
                  <a:gd name="connsiteX3" fmla="*/ 3846 w 17912"/>
                  <a:gd name="connsiteY3" fmla="*/ 9994 h 10015"/>
                  <a:gd name="connsiteX4" fmla="*/ 0 w 17912"/>
                  <a:gd name="connsiteY4" fmla="*/ 10015 h 10015"/>
                  <a:gd name="connsiteX0" fmla="*/ 0 w 17912"/>
                  <a:gd name="connsiteY0" fmla="*/ 10015 h 10038"/>
                  <a:gd name="connsiteX1" fmla="*/ 14208 w 17912"/>
                  <a:gd name="connsiteY1" fmla="*/ 15 h 10038"/>
                  <a:gd name="connsiteX2" fmla="*/ 17912 w 17912"/>
                  <a:gd name="connsiteY2" fmla="*/ 0 h 10038"/>
                  <a:gd name="connsiteX3" fmla="*/ 3846 w 17912"/>
                  <a:gd name="connsiteY3" fmla="*/ 10038 h 10038"/>
                  <a:gd name="connsiteX4" fmla="*/ 0 w 17912"/>
                  <a:gd name="connsiteY4" fmla="*/ 10015 h 10038"/>
                  <a:gd name="connsiteX0" fmla="*/ 0 w 17912"/>
                  <a:gd name="connsiteY0" fmla="*/ 10059 h 10059"/>
                  <a:gd name="connsiteX1" fmla="*/ 14208 w 17912"/>
                  <a:gd name="connsiteY1" fmla="*/ 15 h 10059"/>
                  <a:gd name="connsiteX2" fmla="*/ 17912 w 17912"/>
                  <a:gd name="connsiteY2" fmla="*/ 0 h 10059"/>
                  <a:gd name="connsiteX3" fmla="*/ 3846 w 17912"/>
                  <a:gd name="connsiteY3" fmla="*/ 10038 h 10059"/>
                  <a:gd name="connsiteX4" fmla="*/ 0 w 17912"/>
                  <a:gd name="connsiteY4" fmla="*/ 10059 h 10059"/>
                  <a:gd name="connsiteX0" fmla="*/ 0 w 17912"/>
                  <a:gd name="connsiteY0" fmla="*/ 10072 h 10072"/>
                  <a:gd name="connsiteX1" fmla="*/ 14141 w 17912"/>
                  <a:gd name="connsiteY1" fmla="*/ 0 h 10072"/>
                  <a:gd name="connsiteX2" fmla="*/ 17912 w 17912"/>
                  <a:gd name="connsiteY2" fmla="*/ 13 h 10072"/>
                  <a:gd name="connsiteX3" fmla="*/ 3846 w 17912"/>
                  <a:gd name="connsiteY3" fmla="*/ 10051 h 10072"/>
                  <a:gd name="connsiteX4" fmla="*/ 0 w 17912"/>
                  <a:gd name="connsiteY4" fmla="*/ 10072 h 10072"/>
                  <a:gd name="connsiteX0" fmla="*/ 0 w 28950"/>
                  <a:gd name="connsiteY0" fmla="*/ 10072 h 10072"/>
                  <a:gd name="connsiteX1" fmla="*/ 14141 w 28950"/>
                  <a:gd name="connsiteY1" fmla="*/ 0 h 10072"/>
                  <a:gd name="connsiteX2" fmla="*/ 28950 w 28950"/>
                  <a:gd name="connsiteY2" fmla="*/ 69 h 10072"/>
                  <a:gd name="connsiteX3" fmla="*/ 3846 w 28950"/>
                  <a:gd name="connsiteY3" fmla="*/ 10051 h 10072"/>
                  <a:gd name="connsiteX4" fmla="*/ 0 w 28950"/>
                  <a:gd name="connsiteY4" fmla="*/ 10072 h 10072"/>
                  <a:gd name="connsiteX0" fmla="*/ 0 w 28950"/>
                  <a:gd name="connsiteY0" fmla="*/ 10072 h 10072"/>
                  <a:gd name="connsiteX1" fmla="*/ 14141 w 28950"/>
                  <a:gd name="connsiteY1" fmla="*/ 0 h 10072"/>
                  <a:gd name="connsiteX2" fmla="*/ 28950 w 28950"/>
                  <a:gd name="connsiteY2" fmla="*/ 69 h 10072"/>
                  <a:gd name="connsiteX3" fmla="*/ 4384 w 28950"/>
                  <a:gd name="connsiteY3" fmla="*/ 10051 h 10072"/>
                  <a:gd name="connsiteX4" fmla="*/ 0 w 28950"/>
                  <a:gd name="connsiteY4" fmla="*/ 10072 h 10072"/>
                  <a:gd name="connsiteX0" fmla="*/ 0 w 28950"/>
                  <a:gd name="connsiteY0" fmla="*/ 10035 h 10035"/>
                  <a:gd name="connsiteX1" fmla="*/ 24506 w 28950"/>
                  <a:gd name="connsiteY1" fmla="*/ 0 h 10035"/>
                  <a:gd name="connsiteX2" fmla="*/ 28950 w 28950"/>
                  <a:gd name="connsiteY2" fmla="*/ 32 h 10035"/>
                  <a:gd name="connsiteX3" fmla="*/ 4384 w 28950"/>
                  <a:gd name="connsiteY3" fmla="*/ 10014 h 10035"/>
                  <a:gd name="connsiteX4" fmla="*/ 0 w 28950"/>
                  <a:gd name="connsiteY4" fmla="*/ 10035 h 10035"/>
                  <a:gd name="connsiteX0" fmla="*/ 0 w 28950"/>
                  <a:gd name="connsiteY0" fmla="*/ 10003 h 10003"/>
                  <a:gd name="connsiteX1" fmla="*/ 24425 w 28950"/>
                  <a:gd name="connsiteY1" fmla="*/ 1 h 10003"/>
                  <a:gd name="connsiteX2" fmla="*/ 28950 w 28950"/>
                  <a:gd name="connsiteY2" fmla="*/ 0 h 10003"/>
                  <a:gd name="connsiteX3" fmla="*/ 4384 w 28950"/>
                  <a:gd name="connsiteY3" fmla="*/ 9982 h 10003"/>
                  <a:gd name="connsiteX4" fmla="*/ 0 w 28950"/>
                  <a:gd name="connsiteY4" fmla="*/ 10003 h 10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50" h="10003">
                    <a:moveTo>
                      <a:pt x="0" y="10003"/>
                    </a:moveTo>
                    <a:lnTo>
                      <a:pt x="24425" y="1"/>
                    </a:lnTo>
                    <a:lnTo>
                      <a:pt x="28950" y="0"/>
                    </a:lnTo>
                    <a:lnTo>
                      <a:pt x="4384" y="9982"/>
                    </a:lnTo>
                    <a:lnTo>
                      <a:pt x="0" y="10003"/>
                    </a:lnTo>
                    <a:close/>
                  </a:path>
                </a:pathLst>
              </a:custGeom>
              <a:solidFill>
                <a:srgbClr val="FFEB3B"/>
              </a:solidFill>
              <a:ln>
                <a:solidFill>
                  <a:srgbClr val="FFEB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7887" y="53986"/>
              <a:ext cx="959813" cy="10861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05183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2821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Dashboard: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131" y="688644"/>
            <a:ext cx="3806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>
                <a:hlinkClick r:id="rId3"/>
              </a:rPr>
              <a:t>http://127.0.0.1:8000/index/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304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828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2821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Dashboard: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131" y="688644"/>
            <a:ext cx="3806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>
                <a:hlinkClick r:id="rId3"/>
              </a:rPr>
              <a:t>http://127.0.0.1:8000/index/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304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935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2582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User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131" y="688644"/>
            <a:ext cx="4493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127.0.0.1:8000/select-user/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304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74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2582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User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343"/>
            <a:ext cx="12192000" cy="54958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235" y="743313"/>
            <a:ext cx="11646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hlinkClick r:id="rId4"/>
              </a:rPr>
              <a:t>http://localhost:10080/phpmyadmin/sql.php?db=edb_database&amp;goto=db_structure.php&amp;table=users&amp;pos=0</a:t>
            </a:r>
            <a:endParaRPr lang="en-IN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398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3809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Category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131" y="688644"/>
            <a:ext cx="5027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127.0.0.1:8000/select-category/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857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97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3809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Category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449"/>
            <a:ext cx="12192000" cy="549580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2684" y="723185"/>
            <a:ext cx="104862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hlinkClick r:id="rId4"/>
              </a:rPr>
              <a:t>http://localhost:10080/phpmyadmin/sql.php?server=1&amp;db=edb_database&amp;table=category&amp;pos=0</a:t>
            </a:r>
            <a:endParaRPr lang="en-IN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2406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34275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Product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131" y="688644"/>
            <a:ext cx="4932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127.0.0.1:8000/select-product/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" y="1367304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233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34275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Product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449"/>
            <a:ext cx="12192000" cy="54958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2684" y="723185"/>
            <a:ext cx="10319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hlinkClick r:id="rId4"/>
              </a:rPr>
              <a:t>http://</a:t>
            </a:r>
            <a:r>
              <a:rPr lang="en-IN" sz="2000" dirty="0" smtClean="0">
                <a:hlinkClick r:id="rId4"/>
              </a:rPr>
              <a:t>localhost:10080/phpmyadmin/sql.php?server=1&amp;db=edb_database&amp;table=product&amp;pos=0</a:t>
            </a:r>
            <a:endParaRPr lang="en-IN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0911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2956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Order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131" y="688644"/>
            <a:ext cx="46381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127.0.0.1:8000/select-order/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449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613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2956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Order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131" y="688644"/>
            <a:ext cx="49201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http://127.0.0.1:8000/order-detail/24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896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3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631651" y="0"/>
            <a:ext cx="3607974" cy="6892183"/>
            <a:chOff x="8603076" y="0"/>
            <a:chExt cx="3607974" cy="6892183"/>
          </a:xfrm>
        </p:grpSpPr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E8D5538A-DAEF-4CC0-8F18-72ADCEA083A9}"/>
                </a:ext>
              </a:extLst>
            </p:cNvPr>
            <p:cNvGrpSpPr/>
            <p:nvPr/>
          </p:nvGrpSpPr>
          <p:grpSpPr>
            <a:xfrm>
              <a:off x="8603076" y="0"/>
              <a:ext cx="3607974" cy="6892183"/>
              <a:chOff x="6312773" y="-239"/>
              <a:chExt cx="3607974" cy="6892183"/>
            </a:xfrm>
            <a:solidFill>
              <a:srgbClr val="FFC000"/>
            </a:solidFill>
          </p:grpSpPr>
          <p:sp>
            <p:nvSpPr>
              <p:cNvPr id="5" name="Flowchart: Manual Input 3">
                <a:extLst>
                  <a:ext uri="{FF2B5EF4-FFF2-40B4-BE49-F238E27FC236}">
                    <a16:creationId xmlns="" xmlns:a16="http://schemas.microsoft.com/office/drawing/2014/main" id="{8111F6BB-01F8-44FE-8828-24D7FE86E6CC}"/>
                  </a:ext>
                </a:extLst>
              </p:cNvPr>
              <p:cNvSpPr/>
              <p:nvPr/>
            </p:nvSpPr>
            <p:spPr>
              <a:xfrm rot="16200000">
                <a:off x="4672696" y="1643893"/>
                <a:ext cx="6891944" cy="3604158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0 w 10037"/>
                  <a:gd name="connsiteY0" fmla="*/ 4284 h 12284"/>
                  <a:gd name="connsiteX1" fmla="*/ 10037 w 10037"/>
                  <a:gd name="connsiteY1" fmla="*/ 0 h 12284"/>
                  <a:gd name="connsiteX2" fmla="*/ 10000 w 10037"/>
                  <a:gd name="connsiteY2" fmla="*/ 12284 h 12284"/>
                  <a:gd name="connsiteX3" fmla="*/ 0 w 10037"/>
                  <a:gd name="connsiteY3" fmla="*/ 12284 h 12284"/>
                  <a:gd name="connsiteX4" fmla="*/ 0 w 10037"/>
                  <a:gd name="connsiteY4" fmla="*/ 4284 h 12284"/>
                  <a:gd name="connsiteX0" fmla="*/ 0 w 10002"/>
                  <a:gd name="connsiteY0" fmla="*/ 4354 h 12354"/>
                  <a:gd name="connsiteX1" fmla="*/ 9981 w 10002"/>
                  <a:gd name="connsiteY1" fmla="*/ 0 h 12354"/>
                  <a:gd name="connsiteX2" fmla="*/ 10000 w 10002"/>
                  <a:gd name="connsiteY2" fmla="*/ 12354 h 12354"/>
                  <a:gd name="connsiteX3" fmla="*/ 0 w 10002"/>
                  <a:gd name="connsiteY3" fmla="*/ 12354 h 12354"/>
                  <a:gd name="connsiteX4" fmla="*/ 0 w 10002"/>
                  <a:gd name="connsiteY4" fmla="*/ 4354 h 12354"/>
                  <a:gd name="connsiteX0" fmla="*/ 0 w 10003"/>
                  <a:gd name="connsiteY0" fmla="*/ 4438 h 12438"/>
                  <a:gd name="connsiteX1" fmla="*/ 10003 w 10003"/>
                  <a:gd name="connsiteY1" fmla="*/ 0 h 12438"/>
                  <a:gd name="connsiteX2" fmla="*/ 10000 w 10003"/>
                  <a:gd name="connsiteY2" fmla="*/ 12438 h 12438"/>
                  <a:gd name="connsiteX3" fmla="*/ 0 w 10003"/>
                  <a:gd name="connsiteY3" fmla="*/ 12438 h 12438"/>
                  <a:gd name="connsiteX4" fmla="*/ 0 w 10003"/>
                  <a:gd name="connsiteY4" fmla="*/ 4438 h 12438"/>
                  <a:gd name="connsiteX0" fmla="*/ 43 w 10046"/>
                  <a:gd name="connsiteY0" fmla="*/ 4438 h 12438"/>
                  <a:gd name="connsiteX1" fmla="*/ 10046 w 10046"/>
                  <a:gd name="connsiteY1" fmla="*/ 0 h 12438"/>
                  <a:gd name="connsiteX2" fmla="*/ 10043 w 10046"/>
                  <a:gd name="connsiteY2" fmla="*/ 12438 h 12438"/>
                  <a:gd name="connsiteX3" fmla="*/ 0 w 10046"/>
                  <a:gd name="connsiteY3" fmla="*/ 8323 h 12438"/>
                  <a:gd name="connsiteX4" fmla="*/ 43 w 10046"/>
                  <a:gd name="connsiteY4" fmla="*/ 4438 h 12438"/>
                  <a:gd name="connsiteX0" fmla="*/ 43 w 10087"/>
                  <a:gd name="connsiteY0" fmla="*/ 4438 h 8323"/>
                  <a:gd name="connsiteX1" fmla="*/ 10046 w 10087"/>
                  <a:gd name="connsiteY1" fmla="*/ 0 h 8323"/>
                  <a:gd name="connsiteX2" fmla="*/ 10086 w 10087"/>
                  <a:gd name="connsiteY2" fmla="*/ 8215 h 8323"/>
                  <a:gd name="connsiteX3" fmla="*/ 0 w 10087"/>
                  <a:gd name="connsiteY3" fmla="*/ 8323 h 8323"/>
                  <a:gd name="connsiteX4" fmla="*/ 43 w 10087"/>
                  <a:gd name="connsiteY4" fmla="*/ 4438 h 8323"/>
                  <a:gd name="connsiteX0" fmla="*/ 43 w 9959"/>
                  <a:gd name="connsiteY0" fmla="*/ 5332 h 10000"/>
                  <a:gd name="connsiteX1" fmla="*/ 9959 w 9959"/>
                  <a:gd name="connsiteY1" fmla="*/ 0 h 10000"/>
                  <a:gd name="connsiteX2" fmla="*/ 9956 w 9959"/>
                  <a:gd name="connsiteY2" fmla="*/ 7854 h 10000"/>
                  <a:gd name="connsiteX3" fmla="*/ 0 w 9959"/>
                  <a:gd name="connsiteY3" fmla="*/ 10000 h 10000"/>
                  <a:gd name="connsiteX4" fmla="*/ 43 w 9959"/>
                  <a:gd name="connsiteY4" fmla="*/ 5332 h 10000"/>
                  <a:gd name="connsiteX0" fmla="*/ 86 w 10043"/>
                  <a:gd name="connsiteY0" fmla="*/ 5332 h 7918"/>
                  <a:gd name="connsiteX1" fmla="*/ 10043 w 10043"/>
                  <a:gd name="connsiteY1" fmla="*/ 0 h 7918"/>
                  <a:gd name="connsiteX2" fmla="*/ 10040 w 10043"/>
                  <a:gd name="connsiteY2" fmla="*/ 7854 h 7918"/>
                  <a:gd name="connsiteX3" fmla="*/ 0 w 10043"/>
                  <a:gd name="connsiteY3" fmla="*/ 7918 h 7918"/>
                  <a:gd name="connsiteX4" fmla="*/ 86 w 10043"/>
                  <a:gd name="connsiteY4" fmla="*/ 5332 h 7918"/>
                  <a:gd name="connsiteX0" fmla="*/ 47 w 9961"/>
                  <a:gd name="connsiteY0" fmla="*/ 6734 h 10038"/>
                  <a:gd name="connsiteX1" fmla="*/ 9961 w 9961"/>
                  <a:gd name="connsiteY1" fmla="*/ 0 h 10038"/>
                  <a:gd name="connsiteX2" fmla="*/ 9958 w 9961"/>
                  <a:gd name="connsiteY2" fmla="*/ 9919 h 10038"/>
                  <a:gd name="connsiteX3" fmla="*/ 0 w 9961"/>
                  <a:gd name="connsiteY3" fmla="*/ 10038 h 10038"/>
                  <a:gd name="connsiteX4" fmla="*/ 47 w 9961"/>
                  <a:gd name="connsiteY4" fmla="*/ 6734 h 1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1" h="10038">
                    <a:moveTo>
                      <a:pt x="47" y="6734"/>
                    </a:moveTo>
                    <a:lnTo>
                      <a:pt x="9961" y="0"/>
                    </a:lnTo>
                    <a:cubicBezTo>
                      <a:pt x="9949" y="6214"/>
                      <a:pt x="9970" y="3705"/>
                      <a:pt x="9958" y="9919"/>
                    </a:cubicBezTo>
                    <a:lnTo>
                      <a:pt x="0" y="10038"/>
                    </a:lnTo>
                    <a:cubicBezTo>
                      <a:pt x="14" y="8073"/>
                      <a:pt x="33" y="8699"/>
                      <a:pt x="47" y="6734"/>
                    </a:cubicBezTo>
                    <a:close/>
                  </a:path>
                </a:pathLst>
              </a:custGeom>
              <a:solidFill>
                <a:srgbClr val="EC8D00"/>
              </a:solidFill>
              <a:ln>
                <a:solidFill>
                  <a:srgbClr val="EC8D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Flowchart: Data 9">
                <a:extLst>
                  <a:ext uri="{FF2B5EF4-FFF2-40B4-BE49-F238E27FC236}">
                    <a16:creationId xmlns="" xmlns:a16="http://schemas.microsoft.com/office/drawing/2014/main" id="{AB8FF501-E197-4783-B0DC-0D818BA3FF1D}"/>
                  </a:ext>
                </a:extLst>
              </p:cNvPr>
              <p:cNvSpPr/>
              <p:nvPr/>
            </p:nvSpPr>
            <p:spPr>
              <a:xfrm flipH="1">
                <a:off x="6312773" y="-239"/>
                <a:ext cx="2731227" cy="6860054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7692"/>
                  <a:gd name="connsiteY0" fmla="*/ 10000 h 10000"/>
                  <a:gd name="connsiteX1" fmla="*/ 9692 w 17692"/>
                  <a:gd name="connsiteY1" fmla="*/ 0 h 10000"/>
                  <a:gd name="connsiteX2" fmla="*/ 17692 w 17692"/>
                  <a:gd name="connsiteY2" fmla="*/ 0 h 10000"/>
                  <a:gd name="connsiteX3" fmla="*/ 15692 w 17692"/>
                  <a:gd name="connsiteY3" fmla="*/ 10000 h 10000"/>
                  <a:gd name="connsiteX4" fmla="*/ 0 w 17692"/>
                  <a:gd name="connsiteY4" fmla="*/ 10000 h 10000"/>
                  <a:gd name="connsiteX0" fmla="*/ 0 w 17692"/>
                  <a:gd name="connsiteY0" fmla="*/ 10000 h 10000"/>
                  <a:gd name="connsiteX1" fmla="*/ 9692 w 17692"/>
                  <a:gd name="connsiteY1" fmla="*/ 0 h 10000"/>
                  <a:gd name="connsiteX2" fmla="*/ 17692 w 17692"/>
                  <a:gd name="connsiteY2" fmla="*/ 0 h 10000"/>
                  <a:gd name="connsiteX3" fmla="*/ 3846 w 17692"/>
                  <a:gd name="connsiteY3" fmla="*/ 9979 h 10000"/>
                  <a:gd name="connsiteX4" fmla="*/ 0 w 17692"/>
                  <a:gd name="connsiteY4" fmla="*/ 10000 h 10000"/>
                  <a:gd name="connsiteX0" fmla="*/ 0 w 17692"/>
                  <a:gd name="connsiteY0" fmla="*/ 10000 h 10000"/>
                  <a:gd name="connsiteX1" fmla="*/ 9692 w 17692"/>
                  <a:gd name="connsiteY1" fmla="*/ 0 h 10000"/>
                  <a:gd name="connsiteX2" fmla="*/ 17692 w 17692"/>
                  <a:gd name="connsiteY2" fmla="*/ 0 h 10000"/>
                  <a:gd name="connsiteX3" fmla="*/ 3846 w 17692"/>
                  <a:gd name="connsiteY3" fmla="*/ 9979 h 10000"/>
                  <a:gd name="connsiteX4" fmla="*/ 0 w 17692"/>
                  <a:gd name="connsiteY4" fmla="*/ 10000 h 10000"/>
                  <a:gd name="connsiteX0" fmla="*/ 0 w 17912"/>
                  <a:gd name="connsiteY0" fmla="*/ 10015 h 10015"/>
                  <a:gd name="connsiteX1" fmla="*/ 9692 w 17912"/>
                  <a:gd name="connsiteY1" fmla="*/ 15 h 10015"/>
                  <a:gd name="connsiteX2" fmla="*/ 17912 w 17912"/>
                  <a:gd name="connsiteY2" fmla="*/ 0 h 10015"/>
                  <a:gd name="connsiteX3" fmla="*/ 3846 w 17912"/>
                  <a:gd name="connsiteY3" fmla="*/ 9994 h 10015"/>
                  <a:gd name="connsiteX4" fmla="*/ 0 w 17912"/>
                  <a:gd name="connsiteY4" fmla="*/ 10015 h 10015"/>
                  <a:gd name="connsiteX0" fmla="*/ 0 w 17912"/>
                  <a:gd name="connsiteY0" fmla="*/ 10015 h 10015"/>
                  <a:gd name="connsiteX1" fmla="*/ 14208 w 17912"/>
                  <a:gd name="connsiteY1" fmla="*/ 15 h 10015"/>
                  <a:gd name="connsiteX2" fmla="*/ 17912 w 17912"/>
                  <a:gd name="connsiteY2" fmla="*/ 0 h 10015"/>
                  <a:gd name="connsiteX3" fmla="*/ 3846 w 17912"/>
                  <a:gd name="connsiteY3" fmla="*/ 9994 h 10015"/>
                  <a:gd name="connsiteX4" fmla="*/ 0 w 17912"/>
                  <a:gd name="connsiteY4" fmla="*/ 10015 h 10015"/>
                  <a:gd name="connsiteX0" fmla="*/ 0 w 17912"/>
                  <a:gd name="connsiteY0" fmla="*/ 10015 h 10038"/>
                  <a:gd name="connsiteX1" fmla="*/ 14208 w 17912"/>
                  <a:gd name="connsiteY1" fmla="*/ 15 h 10038"/>
                  <a:gd name="connsiteX2" fmla="*/ 17912 w 17912"/>
                  <a:gd name="connsiteY2" fmla="*/ 0 h 10038"/>
                  <a:gd name="connsiteX3" fmla="*/ 3846 w 17912"/>
                  <a:gd name="connsiteY3" fmla="*/ 10038 h 10038"/>
                  <a:gd name="connsiteX4" fmla="*/ 0 w 17912"/>
                  <a:gd name="connsiteY4" fmla="*/ 10015 h 10038"/>
                  <a:gd name="connsiteX0" fmla="*/ 0 w 17912"/>
                  <a:gd name="connsiteY0" fmla="*/ 10059 h 10059"/>
                  <a:gd name="connsiteX1" fmla="*/ 14208 w 17912"/>
                  <a:gd name="connsiteY1" fmla="*/ 15 h 10059"/>
                  <a:gd name="connsiteX2" fmla="*/ 17912 w 17912"/>
                  <a:gd name="connsiteY2" fmla="*/ 0 h 10059"/>
                  <a:gd name="connsiteX3" fmla="*/ 3846 w 17912"/>
                  <a:gd name="connsiteY3" fmla="*/ 10038 h 10059"/>
                  <a:gd name="connsiteX4" fmla="*/ 0 w 17912"/>
                  <a:gd name="connsiteY4" fmla="*/ 10059 h 10059"/>
                  <a:gd name="connsiteX0" fmla="*/ 0 w 17912"/>
                  <a:gd name="connsiteY0" fmla="*/ 10072 h 10072"/>
                  <a:gd name="connsiteX1" fmla="*/ 14141 w 17912"/>
                  <a:gd name="connsiteY1" fmla="*/ 0 h 10072"/>
                  <a:gd name="connsiteX2" fmla="*/ 17912 w 17912"/>
                  <a:gd name="connsiteY2" fmla="*/ 13 h 10072"/>
                  <a:gd name="connsiteX3" fmla="*/ 3846 w 17912"/>
                  <a:gd name="connsiteY3" fmla="*/ 10051 h 10072"/>
                  <a:gd name="connsiteX4" fmla="*/ 0 w 17912"/>
                  <a:gd name="connsiteY4" fmla="*/ 10072 h 10072"/>
                  <a:gd name="connsiteX0" fmla="*/ 0 w 28950"/>
                  <a:gd name="connsiteY0" fmla="*/ 10072 h 10072"/>
                  <a:gd name="connsiteX1" fmla="*/ 14141 w 28950"/>
                  <a:gd name="connsiteY1" fmla="*/ 0 h 10072"/>
                  <a:gd name="connsiteX2" fmla="*/ 28950 w 28950"/>
                  <a:gd name="connsiteY2" fmla="*/ 69 h 10072"/>
                  <a:gd name="connsiteX3" fmla="*/ 3846 w 28950"/>
                  <a:gd name="connsiteY3" fmla="*/ 10051 h 10072"/>
                  <a:gd name="connsiteX4" fmla="*/ 0 w 28950"/>
                  <a:gd name="connsiteY4" fmla="*/ 10072 h 10072"/>
                  <a:gd name="connsiteX0" fmla="*/ 0 w 28950"/>
                  <a:gd name="connsiteY0" fmla="*/ 10072 h 10072"/>
                  <a:gd name="connsiteX1" fmla="*/ 14141 w 28950"/>
                  <a:gd name="connsiteY1" fmla="*/ 0 h 10072"/>
                  <a:gd name="connsiteX2" fmla="*/ 28950 w 28950"/>
                  <a:gd name="connsiteY2" fmla="*/ 69 h 10072"/>
                  <a:gd name="connsiteX3" fmla="*/ 4384 w 28950"/>
                  <a:gd name="connsiteY3" fmla="*/ 10051 h 10072"/>
                  <a:gd name="connsiteX4" fmla="*/ 0 w 28950"/>
                  <a:gd name="connsiteY4" fmla="*/ 10072 h 10072"/>
                  <a:gd name="connsiteX0" fmla="*/ 0 w 28950"/>
                  <a:gd name="connsiteY0" fmla="*/ 10035 h 10035"/>
                  <a:gd name="connsiteX1" fmla="*/ 24506 w 28950"/>
                  <a:gd name="connsiteY1" fmla="*/ 0 h 10035"/>
                  <a:gd name="connsiteX2" fmla="*/ 28950 w 28950"/>
                  <a:gd name="connsiteY2" fmla="*/ 32 h 10035"/>
                  <a:gd name="connsiteX3" fmla="*/ 4384 w 28950"/>
                  <a:gd name="connsiteY3" fmla="*/ 10014 h 10035"/>
                  <a:gd name="connsiteX4" fmla="*/ 0 w 28950"/>
                  <a:gd name="connsiteY4" fmla="*/ 10035 h 10035"/>
                  <a:gd name="connsiteX0" fmla="*/ 0 w 28950"/>
                  <a:gd name="connsiteY0" fmla="*/ 10003 h 10003"/>
                  <a:gd name="connsiteX1" fmla="*/ 24425 w 28950"/>
                  <a:gd name="connsiteY1" fmla="*/ 1 h 10003"/>
                  <a:gd name="connsiteX2" fmla="*/ 28950 w 28950"/>
                  <a:gd name="connsiteY2" fmla="*/ 0 h 10003"/>
                  <a:gd name="connsiteX3" fmla="*/ 4384 w 28950"/>
                  <a:gd name="connsiteY3" fmla="*/ 9982 h 10003"/>
                  <a:gd name="connsiteX4" fmla="*/ 0 w 28950"/>
                  <a:gd name="connsiteY4" fmla="*/ 10003 h 10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50" h="10003">
                    <a:moveTo>
                      <a:pt x="0" y="10003"/>
                    </a:moveTo>
                    <a:lnTo>
                      <a:pt x="24425" y="1"/>
                    </a:lnTo>
                    <a:lnTo>
                      <a:pt x="28950" y="0"/>
                    </a:lnTo>
                    <a:lnTo>
                      <a:pt x="4384" y="9982"/>
                    </a:lnTo>
                    <a:lnTo>
                      <a:pt x="0" y="10003"/>
                    </a:lnTo>
                    <a:close/>
                  </a:path>
                </a:pathLst>
              </a:custGeom>
              <a:solidFill>
                <a:srgbClr val="FF9800"/>
              </a:solidFill>
              <a:ln>
                <a:solidFill>
                  <a:srgbClr val="FF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7887" y="53986"/>
              <a:ext cx="959813" cy="10861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A2FB5C5-4776-4FEF-83B8-D068C162C0D3}"/>
              </a:ext>
            </a:extLst>
          </p:cNvPr>
          <p:cNvSpPr txBox="1"/>
          <p:nvPr/>
        </p:nvSpPr>
        <p:spPr>
          <a:xfrm>
            <a:off x="323848" y="181577"/>
            <a:ext cx="53431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rgbClr val="EC8D00"/>
                </a:solidFill>
                <a:latin typeface="Century Gothic" panose="020B0502020202020204" pitchFamily="34" charset="0"/>
              </a:rPr>
              <a:t>Company Profile: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931967"/>
              </p:ext>
            </p:extLst>
          </p:nvPr>
        </p:nvGraphicFramePr>
        <p:xfrm>
          <a:off x="454477" y="2434653"/>
          <a:ext cx="6788152" cy="25603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5209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FF"/>
                          </a:solidFill>
                        </a:rPr>
                        <a:t>Company</a:t>
                      </a:r>
                      <a:r>
                        <a:rPr lang="en-US" sz="2400" baseline="0" dirty="0">
                          <a:solidFill>
                            <a:srgbClr val="FFFFFF"/>
                          </a:solidFill>
                        </a:rPr>
                        <a:t> Name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</a:rPr>
                        <a:t>:</a:t>
                      </a:r>
                    </a:p>
                  </a:txBody>
                  <a:tcPr>
                    <a:solidFill>
                      <a:srgbClr val="EC8D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FF"/>
                          </a:solidFill>
                        </a:rPr>
                        <a:t>Logical Street Technology</a:t>
                      </a:r>
                    </a:p>
                  </a:txBody>
                  <a:tcPr>
                    <a:solidFill>
                      <a:srgbClr val="EC8D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External Guide :</a:t>
                      </a:r>
                      <a:r>
                        <a:rPr lang="en-US" sz="2000" baseline="0" dirty="0"/>
                        <a:t>-</a:t>
                      </a:r>
                      <a:endParaRPr lang="en-US" sz="20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Mr. </a:t>
                      </a:r>
                      <a:r>
                        <a:rPr lang="en-US" sz="2000" dirty="0" err="1"/>
                        <a:t>Rajnik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Radadiya</a:t>
                      </a:r>
                      <a:endParaRPr lang="en-US" sz="20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Contact</a:t>
                      </a:r>
                      <a:r>
                        <a:rPr lang="en-US" sz="2000" baseline="0" dirty="0"/>
                        <a:t> Number :-</a:t>
                      </a:r>
                      <a:endParaRPr lang="en-US" sz="20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+91 7600284160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Company Address :-</a:t>
                      </a:r>
                      <a:endParaRPr lang="en-US" sz="20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407, Galaxy Business Park, Opp.</a:t>
                      </a:r>
                    </a:p>
                    <a:p>
                      <a:r>
                        <a:rPr lang="en-US" sz="2000" dirty="0"/>
                        <a:t>Torrent Sub Station, Nr. </a:t>
                      </a:r>
                      <a:r>
                        <a:rPr lang="en-US" sz="2000" dirty="0" err="1"/>
                        <a:t>Kathwada</a:t>
                      </a:r>
                      <a:r>
                        <a:rPr lang="en-US" sz="2000" dirty="0"/>
                        <a:t> GIDC, Sardar Patel Ring Road, </a:t>
                      </a:r>
                      <a:r>
                        <a:rPr lang="en-US" sz="2000" dirty="0" err="1"/>
                        <a:t>Nikol</a:t>
                      </a:r>
                      <a:r>
                        <a:rPr lang="en-US" sz="2000" dirty="0"/>
                        <a:t>,</a:t>
                      </a:r>
                    </a:p>
                    <a:p>
                      <a:r>
                        <a:rPr lang="en-US" sz="2000" dirty="0"/>
                        <a:t>Ahmedabad, Gujrat 382350.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6560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2956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Order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896"/>
            <a:ext cx="12192000" cy="54958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6131" y="730958"/>
            <a:ext cx="10160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hlinkClick r:id="rId4"/>
              </a:rPr>
              <a:t>http://localhost:10080/phpmyadmin/sql.php?server=1&amp;db=edb_database&amp;table=order&amp;pos=0</a:t>
            </a:r>
            <a:endParaRPr lang="en-IN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Frame 4"/>
          <p:cNvSpPr/>
          <p:nvPr/>
        </p:nvSpPr>
        <p:spPr>
          <a:xfrm>
            <a:off x="2151529" y="5553636"/>
            <a:ext cx="9251577" cy="484094"/>
          </a:xfrm>
          <a:prstGeom prst="frame">
            <a:avLst>
              <a:gd name="adj1" fmla="val 41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7199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32175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Order Details: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449"/>
            <a:ext cx="12192000" cy="5495801"/>
          </a:xfrm>
          <a:prstGeom prst="rect">
            <a:avLst/>
          </a:prstGeom>
        </p:spPr>
      </p:pic>
      <p:sp>
        <p:nvSpPr>
          <p:cNvPr id="11" name="Frame 10"/>
          <p:cNvSpPr/>
          <p:nvPr/>
        </p:nvSpPr>
        <p:spPr>
          <a:xfrm>
            <a:off x="2111188" y="4693024"/>
            <a:ext cx="6414247" cy="524436"/>
          </a:xfrm>
          <a:prstGeom prst="frame">
            <a:avLst>
              <a:gd name="adj1" fmla="val 41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6131" y="730958"/>
            <a:ext cx="108754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hlinkClick r:id="rId4"/>
              </a:rPr>
              <a:t>http://</a:t>
            </a:r>
            <a:r>
              <a:rPr lang="en-IN" sz="2000" dirty="0" smtClean="0">
                <a:hlinkClick r:id="rId4"/>
              </a:rPr>
              <a:t>localhost:10080/phpmyadmin/sql.php?server=1&amp;db=edb_database&amp;table=order_details&amp;pos=0</a:t>
            </a:r>
            <a:endParaRPr lang="en-IN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3888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39613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Feedback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131" y="688644"/>
            <a:ext cx="5085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http://127.0.0.1:8000/select-feedback/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" y="1353857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650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39613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Feedback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6131" y="730958"/>
            <a:ext cx="105339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hlinkClick r:id="rId3"/>
              </a:rPr>
              <a:t>http://</a:t>
            </a:r>
            <a:r>
              <a:rPr lang="en-IN" sz="2000" dirty="0" smtClean="0">
                <a:hlinkClick r:id="rId3"/>
              </a:rPr>
              <a:t>localhost:10080/phpmyadmin/sql.php?server=1&amp;db=edb_database&amp;table=feedback&amp;pos=0</a:t>
            </a:r>
            <a:endParaRPr lang="en-IN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343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62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3111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Game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131" y="688644"/>
            <a:ext cx="4635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127.0.0.1:8000/select-game/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304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579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3111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Game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6131" y="730958"/>
            <a:ext cx="10158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hlinkClick r:id="rId3"/>
              </a:rPr>
              <a:t>http://</a:t>
            </a:r>
            <a:r>
              <a:rPr lang="en-IN" sz="2000" dirty="0" smtClean="0">
                <a:hlinkClick r:id="rId3"/>
              </a:rPr>
              <a:t>localhost:10080/phpmyadmin/sql.php?server=1&amp;db=edb_database&amp;table=game&amp;pos=0</a:t>
            </a:r>
            <a:endParaRPr lang="en-IN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449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881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4350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Tournament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131" y="688644"/>
            <a:ext cx="5450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127.0.0.1:8000/select-tournament/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449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01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4350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Tournament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6131" y="730958"/>
            <a:ext cx="109322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hlinkClick r:id="rId3"/>
              </a:rPr>
              <a:t>http://</a:t>
            </a:r>
            <a:r>
              <a:rPr lang="en-IN" sz="2000" dirty="0" smtClean="0">
                <a:hlinkClick r:id="rId3"/>
              </a:rPr>
              <a:t>localhost:10080/phpmyadmin/sql.php?server=1&amp;db=edb_database&amp;table=tournament&amp;pos=0</a:t>
            </a:r>
            <a:endParaRPr lang="en-IN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164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371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3028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Player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131" y="688644"/>
            <a:ext cx="4721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127.0.0.1:8000/select-player/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857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28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3028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Player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6131" y="730958"/>
            <a:ext cx="1013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hlinkClick r:id="rId3"/>
              </a:rPr>
              <a:t>http://</a:t>
            </a:r>
            <a:r>
              <a:rPr lang="en-IN" sz="2000" dirty="0" smtClean="0">
                <a:hlinkClick r:id="rId3"/>
              </a:rPr>
              <a:t>localhost:10080/phpmyadmin/sql.php?server=1&amp;db=edb_database&amp;table=player&amp;pos=0</a:t>
            </a:r>
            <a:endParaRPr lang="en-IN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896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06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F4AFEB7D-0017-403E-BC60-8A16C8685CEC}"/>
              </a:ext>
            </a:extLst>
          </p:cNvPr>
          <p:cNvGrpSpPr/>
          <p:nvPr/>
        </p:nvGrpSpPr>
        <p:grpSpPr>
          <a:xfrm>
            <a:off x="5411588" y="-2062"/>
            <a:ext cx="6780414" cy="6860060"/>
            <a:chOff x="5411588" y="-2062"/>
            <a:chExt cx="6780414" cy="6860060"/>
          </a:xfrm>
        </p:grpSpPr>
        <p:sp>
          <p:nvSpPr>
            <p:cNvPr id="3" name="Flowchart: Manual Input 3"/>
            <p:cNvSpPr/>
            <p:nvPr/>
          </p:nvSpPr>
          <p:spPr>
            <a:xfrm rot="16200000">
              <a:off x="5373673" y="39669"/>
              <a:ext cx="6860059" cy="67765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37"/>
                <a:gd name="connsiteY0" fmla="*/ 4284 h 12284"/>
                <a:gd name="connsiteX1" fmla="*/ 10037 w 10037"/>
                <a:gd name="connsiteY1" fmla="*/ 0 h 12284"/>
                <a:gd name="connsiteX2" fmla="*/ 10000 w 10037"/>
                <a:gd name="connsiteY2" fmla="*/ 12284 h 12284"/>
                <a:gd name="connsiteX3" fmla="*/ 0 w 10037"/>
                <a:gd name="connsiteY3" fmla="*/ 12284 h 12284"/>
                <a:gd name="connsiteX4" fmla="*/ 0 w 10037"/>
                <a:gd name="connsiteY4" fmla="*/ 4284 h 12284"/>
                <a:gd name="connsiteX0" fmla="*/ 0 w 10002"/>
                <a:gd name="connsiteY0" fmla="*/ 4354 h 12354"/>
                <a:gd name="connsiteX1" fmla="*/ 9981 w 10002"/>
                <a:gd name="connsiteY1" fmla="*/ 0 h 12354"/>
                <a:gd name="connsiteX2" fmla="*/ 10000 w 10002"/>
                <a:gd name="connsiteY2" fmla="*/ 12354 h 12354"/>
                <a:gd name="connsiteX3" fmla="*/ 0 w 10002"/>
                <a:gd name="connsiteY3" fmla="*/ 12354 h 12354"/>
                <a:gd name="connsiteX4" fmla="*/ 0 w 10002"/>
                <a:gd name="connsiteY4" fmla="*/ 4354 h 12354"/>
                <a:gd name="connsiteX0" fmla="*/ 0 w 10003"/>
                <a:gd name="connsiteY0" fmla="*/ 4438 h 12438"/>
                <a:gd name="connsiteX1" fmla="*/ 10003 w 10003"/>
                <a:gd name="connsiteY1" fmla="*/ 0 h 12438"/>
                <a:gd name="connsiteX2" fmla="*/ 10000 w 10003"/>
                <a:gd name="connsiteY2" fmla="*/ 12438 h 12438"/>
                <a:gd name="connsiteX3" fmla="*/ 0 w 10003"/>
                <a:gd name="connsiteY3" fmla="*/ 12438 h 12438"/>
                <a:gd name="connsiteX4" fmla="*/ 0 w 10003"/>
                <a:gd name="connsiteY4" fmla="*/ 4438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3" h="12438">
                  <a:moveTo>
                    <a:pt x="0" y="4438"/>
                  </a:moveTo>
                  <a:lnTo>
                    <a:pt x="10003" y="0"/>
                  </a:lnTo>
                  <a:cubicBezTo>
                    <a:pt x="9991" y="4095"/>
                    <a:pt x="10012" y="8343"/>
                    <a:pt x="10000" y="12438"/>
                  </a:cubicBezTo>
                  <a:lnTo>
                    <a:pt x="0" y="12438"/>
                  </a:lnTo>
                  <a:lnTo>
                    <a:pt x="0" y="4438"/>
                  </a:lnTo>
                  <a:close/>
                </a:path>
              </a:pathLst>
            </a:custGeom>
            <a:solidFill>
              <a:srgbClr val="EC005E"/>
            </a:solidFill>
            <a:ln>
              <a:solidFill>
                <a:srgbClr val="EC00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Flowchart: Data 9"/>
            <p:cNvSpPr/>
            <p:nvPr/>
          </p:nvSpPr>
          <p:spPr>
            <a:xfrm flipH="1">
              <a:off x="5411588" y="-2056"/>
              <a:ext cx="2731227" cy="686005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7692"/>
                <a:gd name="connsiteY0" fmla="*/ 10000 h 10000"/>
                <a:gd name="connsiteX1" fmla="*/ 9692 w 17692"/>
                <a:gd name="connsiteY1" fmla="*/ 0 h 10000"/>
                <a:gd name="connsiteX2" fmla="*/ 17692 w 17692"/>
                <a:gd name="connsiteY2" fmla="*/ 0 h 10000"/>
                <a:gd name="connsiteX3" fmla="*/ 15692 w 17692"/>
                <a:gd name="connsiteY3" fmla="*/ 10000 h 10000"/>
                <a:gd name="connsiteX4" fmla="*/ 0 w 17692"/>
                <a:gd name="connsiteY4" fmla="*/ 10000 h 10000"/>
                <a:gd name="connsiteX0" fmla="*/ 0 w 17692"/>
                <a:gd name="connsiteY0" fmla="*/ 10000 h 10000"/>
                <a:gd name="connsiteX1" fmla="*/ 9692 w 17692"/>
                <a:gd name="connsiteY1" fmla="*/ 0 h 10000"/>
                <a:gd name="connsiteX2" fmla="*/ 17692 w 17692"/>
                <a:gd name="connsiteY2" fmla="*/ 0 h 10000"/>
                <a:gd name="connsiteX3" fmla="*/ 3846 w 17692"/>
                <a:gd name="connsiteY3" fmla="*/ 9979 h 10000"/>
                <a:gd name="connsiteX4" fmla="*/ 0 w 17692"/>
                <a:gd name="connsiteY4" fmla="*/ 10000 h 10000"/>
                <a:gd name="connsiteX0" fmla="*/ 0 w 17692"/>
                <a:gd name="connsiteY0" fmla="*/ 10000 h 10000"/>
                <a:gd name="connsiteX1" fmla="*/ 9692 w 17692"/>
                <a:gd name="connsiteY1" fmla="*/ 0 h 10000"/>
                <a:gd name="connsiteX2" fmla="*/ 17692 w 17692"/>
                <a:gd name="connsiteY2" fmla="*/ 0 h 10000"/>
                <a:gd name="connsiteX3" fmla="*/ 3846 w 17692"/>
                <a:gd name="connsiteY3" fmla="*/ 9979 h 10000"/>
                <a:gd name="connsiteX4" fmla="*/ 0 w 17692"/>
                <a:gd name="connsiteY4" fmla="*/ 10000 h 10000"/>
                <a:gd name="connsiteX0" fmla="*/ 0 w 17912"/>
                <a:gd name="connsiteY0" fmla="*/ 10015 h 10015"/>
                <a:gd name="connsiteX1" fmla="*/ 9692 w 17912"/>
                <a:gd name="connsiteY1" fmla="*/ 15 h 10015"/>
                <a:gd name="connsiteX2" fmla="*/ 17912 w 17912"/>
                <a:gd name="connsiteY2" fmla="*/ 0 h 10015"/>
                <a:gd name="connsiteX3" fmla="*/ 3846 w 17912"/>
                <a:gd name="connsiteY3" fmla="*/ 9994 h 10015"/>
                <a:gd name="connsiteX4" fmla="*/ 0 w 17912"/>
                <a:gd name="connsiteY4" fmla="*/ 10015 h 10015"/>
                <a:gd name="connsiteX0" fmla="*/ 0 w 17912"/>
                <a:gd name="connsiteY0" fmla="*/ 10015 h 10015"/>
                <a:gd name="connsiteX1" fmla="*/ 14208 w 17912"/>
                <a:gd name="connsiteY1" fmla="*/ 15 h 10015"/>
                <a:gd name="connsiteX2" fmla="*/ 17912 w 17912"/>
                <a:gd name="connsiteY2" fmla="*/ 0 h 10015"/>
                <a:gd name="connsiteX3" fmla="*/ 3846 w 17912"/>
                <a:gd name="connsiteY3" fmla="*/ 9994 h 10015"/>
                <a:gd name="connsiteX4" fmla="*/ 0 w 17912"/>
                <a:gd name="connsiteY4" fmla="*/ 10015 h 10015"/>
                <a:gd name="connsiteX0" fmla="*/ 0 w 17912"/>
                <a:gd name="connsiteY0" fmla="*/ 10015 h 10038"/>
                <a:gd name="connsiteX1" fmla="*/ 14208 w 17912"/>
                <a:gd name="connsiteY1" fmla="*/ 15 h 10038"/>
                <a:gd name="connsiteX2" fmla="*/ 17912 w 17912"/>
                <a:gd name="connsiteY2" fmla="*/ 0 h 10038"/>
                <a:gd name="connsiteX3" fmla="*/ 3846 w 17912"/>
                <a:gd name="connsiteY3" fmla="*/ 10038 h 10038"/>
                <a:gd name="connsiteX4" fmla="*/ 0 w 17912"/>
                <a:gd name="connsiteY4" fmla="*/ 10015 h 10038"/>
                <a:gd name="connsiteX0" fmla="*/ 0 w 17912"/>
                <a:gd name="connsiteY0" fmla="*/ 10059 h 10059"/>
                <a:gd name="connsiteX1" fmla="*/ 14208 w 17912"/>
                <a:gd name="connsiteY1" fmla="*/ 15 h 10059"/>
                <a:gd name="connsiteX2" fmla="*/ 17912 w 17912"/>
                <a:gd name="connsiteY2" fmla="*/ 0 h 10059"/>
                <a:gd name="connsiteX3" fmla="*/ 3846 w 17912"/>
                <a:gd name="connsiteY3" fmla="*/ 10038 h 10059"/>
                <a:gd name="connsiteX4" fmla="*/ 0 w 17912"/>
                <a:gd name="connsiteY4" fmla="*/ 10059 h 10059"/>
                <a:gd name="connsiteX0" fmla="*/ 0 w 17912"/>
                <a:gd name="connsiteY0" fmla="*/ 10072 h 10072"/>
                <a:gd name="connsiteX1" fmla="*/ 14141 w 17912"/>
                <a:gd name="connsiteY1" fmla="*/ 0 h 10072"/>
                <a:gd name="connsiteX2" fmla="*/ 17912 w 17912"/>
                <a:gd name="connsiteY2" fmla="*/ 13 h 10072"/>
                <a:gd name="connsiteX3" fmla="*/ 3846 w 17912"/>
                <a:gd name="connsiteY3" fmla="*/ 10051 h 10072"/>
                <a:gd name="connsiteX4" fmla="*/ 0 w 17912"/>
                <a:gd name="connsiteY4" fmla="*/ 10072 h 10072"/>
                <a:gd name="connsiteX0" fmla="*/ 0 w 28950"/>
                <a:gd name="connsiteY0" fmla="*/ 10072 h 10072"/>
                <a:gd name="connsiteX1" fmla="*/ 14141 w 28950"/>
                <a:gd name="connsiteY1" fmla="*/ 0 h 10072"/>
                <a:gd name="connsiteX2" fmla="*/ 28950 w 28950"/>
                <a:gd name="connsiteY2" fmla="*/ 69 h 10072"/>
                <a:gd name="connsiteX3" fmla="*/ 3846 w 28950"/>
                <a:gd name="connsiteY3" fmla="*/ 10051 h 10072"/>
                <a:gd name="connsiteX4" fmla="*/ 0 w 28950"/>
                <a:gd name="connsiteY4" fmla="*/ 10072 h 10072"/>
                <a:gd name="connsiteX0" fmla="*/ 0 w 28950"/>
                <a:gd name="connsiteY0" fmla="*/ 10072 h 10072"/>
                <a:gd name="connsiteX1" fmla="*/ 14141 w 28950"/>
                <a:gd name="connsiteY1" fmla="*/ 0 h 10072"/>
                <a:gd name="connsiteX2" fmla="*/ 28950 w 28950"/>
                <a:gd name="connsiteY2" fmla="*/ 69 h 10072"/>
                <a:gd name="connsiteX3" fmla="*/ 4384 w 28950"/>
                <a:gd name="connsiteY3" fmla="*/ 10051 h 10072"/>
                <a:gd name="connsiteX4" fmla="*/ 0 w 28950"/>
                <a:gd name="connsiteY4" fmla="*/ 10072 h 10072"/>
                <a:gd name="connsiteX0" fmla="*/ 0 w 28950"/>
                <a:gd name="connsiteY0" fmla="*/ 10035 h 10035"/>
                <a:gd name="connsiteX1" fmla="*/ 24506 w 28950"/>
                <a:gd name="connsiteY1" fmla="*/ 0 h 10035"/>
                <a:gd name="connsiteX2" fmla="*/ 28950 w 28950"/>
                <a:gd name="connsiteY2" fmla="*/ 32 h 10035"/>
                <a:gd name="connsiteX3" fmla="*/ 4384 w 28950"/>
                <a:gd name="connsiteY3" fmla="*/ 10014 h 10035"/>
                <a:gd name="connsiteX4" fmla="*/ 0 w 28950"/>
                <a:gd name="connsiteY4" fmla="*/ 10035 h 10035"/>
                <a:gd name="connsiteX0" fmla="*/ 0 w 28950"/>
                <a:gd name="connsiteY0" fmla="*/ 10003 h 10003"/>
                <a:gd name="connsiteX1" fmla="*/ 24425 w 28950"/>
                <a:gd name="connsiteY1" fmla="*/ 1 h 10003"/>
                <a:gd name="connsiteX2" fmla="*/ 28950 w 28950"/>
                <a:gd name="connsiteY2" fmla="*/ 0 h 10003"/>
                <a:gd name="connsiteX3" fmla="*/ 4384 w 28950"/>
                <a:gd name="connsiteY3" fmla="*/ 9982 h 10003"/>
                <a:gd name="connsiteX4" fmla="*/ 0 w 28950"/>
                <a:gd name="connsiteY4" fmla="*/ 10003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0" h="10003">
                  <a:moveTo>
                    <a:pt x="0" y="10003"/>
                  </a:moveTo>
                  <a:lnTo>
                    <a:pt x="24425" y="1"/>
                  </a:lnTo>
                  <a:lnTo>
                    <a:pt x="28950" y="0"/>
                  </a:lnTo>
                  <a:lnTo>
                    <a:pt x="4384" y="9982"/>
                  </a:lnTo>
                  <a:lnTo>
                    <a:pt x="0" y="10003"/>
                  </a:lnTo>
                  <a:close/>
                </a:path>
              </a:pathLst>
            </a:custGeom>
            <a:solidFill>
              <a:srgbClr val="DA0056"/>
            </a:solidFill>
            <a:ln>
              <a:solidFill>
                <a:srgbClr val="DA00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155E1AF-4A8F-4548-9D1E-D6CE33354EE2}"/>
              </a:ext>
            </a:extLst>
          </p:cNvPr>
          <p:cNvSpPr txBox="1"/>
          <p:nvPr/>
        </p:nvSpPr>
        <p:spPr>
          <a:xfrm>
            <a:off x="1113920" y="2027584"/>
            <a:ext cx="4299575" cy="28007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8800" dirty="0" smtClean="0">
                <a:solidFill>
                  <a:srgbClr val="DA0056"/>
                </a:solidFill>
                <a:latin typeface="Century Gothic" panose="020B0502020202020204" pitchFamily="34" charset="0"/>
              </a:rPr>
              <a:t>ADMIN </a:t>
            </a:r>
          </a:p>
          <a:p>
            <a:r>
              <a:rPr lang="en-IN" sz="8800" dirty="0" smtClean="0">
                <a:solidFill>
                  <a:srgbClr val="2970B7"/>
                </a:solidFill>
                <a:latin typeface="Century Gothic" panose="020B0502020202020204" pitchFamily="34" charset="0"/>
              </a:rPr>
              <a:t>Layout</a:t>
            </a:r>
            <a:endParaRPr lang="en-IN" sz="8800" dirty="0">
              <a:solidFill>
                <a:srgbClr val="2970B7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015" y="1124702"/>
            <a:ext cx="3426885" cy="3878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1811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29065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Team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131" y="688644"/>
            <a:ext cx="4595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127.0.0.1:8000/select-team/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020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739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29065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Team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6131" y="730958"/>
            <a:ext cx="101272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hlinkClick r:id="rId3"/>
              </a:rPr>
              <a:t>http://</a:t>
            </a:r>
            <a:r>
              <a:rPr lang="en-IN" sz="2000" dirty="0" smtClean="0">
                <a:hlinkClick r:id="rId3"/>
              </a:rPr>
              <a:t>localhost:10080/phpmyadmin/sql.php?server=1&amp;db=edb_database&amp;table=team&amp;pos=0</a:t>
            </a:r>
            <a:endParaRPr lang="en-IN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164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33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41376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Contact us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131" y="688644"/>
            <a:ext cx="5158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127.0.0.1:8000/select-contactus/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13199" b="5313"/>
          <a:stretch/>
        </p:blipFill>
        <p:spPr>
          <a:xfrm>
            <a:off x="0" y="1339157"/>
            <a:ext cx="12196482" cy="5514533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107576" y="6373906"/>
            <a:ext cx="1640541" cy="484094"/>
          </a:xfrm>
          <a:prstGeom prst="frame">
            <a:avLst>
              <a:gd name="adj1" fmla="val 694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425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41376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Contact us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6131" y="730958"/>
            <a:ext cx="104974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hlinkClick r:id="rId3"/>
              </a:rPr>
              <a:t>http://</a:t>
            </a:r>
            <a:r>
              <a:rPr lang="en-IN" sz="2000" dirty="0" smtClean="0">
                <a:hlinkClick r:id="rId3"/>
              </a:rPr>
              <a:t>localhost:10080/phpmyadmin/sql.php?server=1&amp;db=edb_database&amp;table=contactus&amp;pos=0</a:t>
            </a:r>
            <a:endParaRPr lang="en-IN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199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078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34275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Product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131" y="688644"/>
            <a:ext cx="4932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127.0.0.1:8000/select-product/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449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348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45865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Insert Data in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131" y="688644"/>
            <a:ext cx="4923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127.0.0.1:8000/product-insert/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468"/>
            <a:ext cx="12192000" cy="504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70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45865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Insert Data in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131" y="688644"/>
            <a:ext cx="4923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127.0.0.1:8000/product-insert/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75" y="1350324"/>
            <a:ext cx="12192000" cy="5495801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3509683" y="6582335"/>
            <a:ext cx="349623" cy="5513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3532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45865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Insert Data in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131" y="688644"/>
            <a:ext cx="4923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127.0.0.1:8000/product-insert/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289"/>
            <a:ext cx="12192000" cy="504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680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45865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Insert Data in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131" y="688644"/>
            <a:ext cx="4923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127.0.0.1:8000/product-insert/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289"/>
            <a:ext cx="12192000" cy="504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520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33698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Insert Product: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131" y="688644"/>
            <a:ext cx="4923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127.0.0.1:8000/product-insert/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0643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011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0" y="1360730"/>
            <a:ext cx="12198130" cy="549774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6131" y="42313"/>
            <a:ext cx="3315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Login Process: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6131" y="688644"/>
            <a:ext cx="3739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4"/>
              </a:rPr>
              <a:t>http://127.0.0.1:8000/login/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18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33698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Insert Product: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131" y="688644"/>
            <a:ext cx="4923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127.0.0.1:8000/product-insert/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" y="1355649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15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33698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Insert Product: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6151" y="718624"/>
            <a:ext cx="11915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hlinkClick r:id="rId3"/>
              </a:rPr>
              <a:t>http://localhost:10080/phpmyadmin/sql.php?db=edb_database&amp;goto=db_structure.php&amp;table=product&amp;pos=0</a:t>
            </a:r>
            <a:endParaRPr lang="en-IN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0" y="1362199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240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2" name="Rectangle 11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216131" y="42313"/>
            <a:ext cx="30203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Edit Product: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6131" y="728985"/>
            <a:ext cx="3757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</a:t>
            </a:r>
            <a:r>
              <a:rPr lang="en-IN" dirty="0" smtClean="0">
                <a:hlinkClick r:id="rId3"/>
              </a:rPr>
              <a:t>127.0.0.1:8000/select-product/</a:t>
            </a:r>
            <a:endParaRPr lang="en-IN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4354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120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7" name="Rectangle 26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216131" y="42313"/>
            <a:ext cx="23855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Edit Data: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16131" y="754308"/>
            <a:ext cx="4040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http://127.0.0.1:8000/productupdate/18</a:t>
            </a:r>
            <a:endParaRPr lang="en-IN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8717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9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3" name="Rectangle 2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16131" y="42313"/>
            <a:ext cx="23855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Edit Data: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8167" y="725098"/>
            <a:ext cx="3757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http://127.0.0.1:8000/select-product/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518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16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3" name="Rectangle 2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16131" y="42313"/>
            <a:ext cx="30652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Delete Data</a:t>
            </a:r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8167" y="725098"/>
            <a:ext cx="3757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http://127.0.0.1:8000/select-product/</a:t>
            </a:r>
            <a:endParaRPr lang="en-IN" dirty="0"/>
          </a:p>
        </p:txBody>
      </p:sp>
      <p:pic>
        <p:nvPicPr>
          <p:cNvPr id="10" name="Picture 9"/>
          <p:cNvPicPr/>
          <p:nvPr/>
        </p:nvPicPr>
        <p:blipFill rotWithShape="1">
          <a:blip r:embed="rId4"/>
          <a:srcRect t="13178" b="5056"/>
          <a:stretch/>
        </p:blipFill>
        <p:spPr bwMode="auto">
          <a:xfrm>
            <a:off x="0" y="1325710"/>
            <a:ext cx="12192000" cy="55135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246554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3" name="Rectangle 2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16131" y="42313"/>
            <a:ext cx="30652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Delete Data</a:t>
            </a:r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8167" y="725098"/>
            <a:ext cx="10747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u="sng">
                <a:hlinkClick r:id="rId3"/>
              </a:rPr>
              <a:t>http://localhost:10080/phpmyadmin/sql.php?db=edb_database&amp;goto=db_structure.php&amp;table=product&amp;pos=0</a:t>
            </a:r>
            <a:endParaRPr lang="en-IN" dirty="0"/>
          </a:p>
        </p:txBody>
      </p:sp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467"/>
            <a:ext cx="12192000" cy="55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944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3" name="Rectangle 2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16131" y="42313"/>
            <a:ext cx="30652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Delete Data</a:t>
            </a:r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8167" y="725098"/>
            <a:ext cx="7246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dirty="0" smtClean="0"/>
              <a:t>Generated URL After pressing </a:t>
            </a:r>
            <a:r>
              <a:rPr lang="en-IN" b="1" dirty="0" smtClean="0"/>
              <a:t>OK </a:t>
            </a:r>
            <a:r>
              <a:rPr lang="en-IN" dirty="0" smtClean="0"/>
              <a:t>: </a:t>
            </a:r>
            <a:r>
              <a:rPr lang="en-IN" u="sng" dirty="0">
                <a:hlinkClick r:id="rId3"/>
              </a:rPr>
              <a:t>http://127.0.0.1:8000/productdelete/57</a:t>
            </a:r>
            <a:endParaRPr lang="en-IN" dirty="0"/>
          </a:p>
          <a:p>
            <a:endParaRPr lang="en-IN" b="1" dirty="0"/>
          </a:p>
        </p:txBody>
      </p:sp>
      <p:pic>
        <p:nvPicPr>
          <p:cNvPr id="10" name="Picture 9"/>
          <p:cNvPicPr/>
          <p:nvPr/>
        </p:nvPicPr>
        <p:blipFill rotWithShape="1">
          <a:blip r:embed="rId4"/>
          <a:srcRect t="8922" b="5422"/>
          <a:stretch/>
        </p:blipFill>
        <p:spPr bwMode="auto">
          <a:xfrm>
            <a:off x="0" y="1325710"/>
            <a:ext cx="12192000" cy="5532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7005918" y="2218765"/>
            <a:ext cx="107576" cy="5647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1789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3" name="Rectangle 2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16131" y="42313"/>
            <a:ext cx="30652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Delete Data</a:t>
            </a:r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005918" y="2218765"/>
            <a:ext cx="107576" cy="5647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:\Users\admin\Downloads\eSports _ Devices and Battles - 2020-03-13T142426.19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3467"/>
            <a:ext cx="12192000" cy="538006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216131" y="721140"/>
            <a:ext cx="4153125" cy="407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41365" algn="l"/>
              </a:tabLst>
            </a:pPr>
            <a:r>
              <a:rPr lang="en-IN" sz="2000" u="sng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</a:t>
            </a:r>
            <a:r>
              <a:rPr lang="en-IN" sz="20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://127.0.0.1:8000/select-product/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2682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3" name="Rectangle 2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16131" y="42313"/>
            <a:ext cx="30652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Delete Data</a:t>
            </a:r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16131" y="725098"/>
            <a:ext cx="10533076" cy="407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41365" algn="l"/>
              </a:tabLst>
            </a:pPr>
            <a:r>
              <a:rPr lang="en-IN" sz="2000" u="sng" dirty="0" smtClean="0">
                <a:hlinkClick r:id="rId3"/>
              </a:rPr>
              <a:t>http</a:t>
            </a:r>
            <a:r>
              <a:rPr lang="en-IN" sz="2000" u="sng" dirty="0">
                <a:hlinkClick r:id="rId3"/>
              </a:rPr>
              <a:t>://localhost:10080/phpmyadmin/sql.php?server=1&amp;db=edb_database&amp;table=product&amp;pos=0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C:\Users\admin\Downloads\localhost_10080 _ 127.0.0.1 _ edb_database _ product _ phpMyAdmin 4.7.4 (4)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3466"/>
            <a:ext cx="12192000" cy="5514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33848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3315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Login Process: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3140"/>
            <a:ext cx="12192000" cy="549498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6131" y="688644"/>
            <a:ext cx="3739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4"/>
              </a:rPr>
              <a:t>http://127.0.0.1:8000/login/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837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216131" y="42313"/>
            <a:ext cx="3809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Category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6131" y="688644"/>
            <a:ext cx="5027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127.0.0.1:8000/select-category/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449"/>
            <a:ext cx="12192000" cy="5495801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11416553" y="2931459"/>
            <a:ext cx="204640" cy="389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ame 20"/>
          <p:cNvSpPr/>
          <p:nvPr/>
        </p:nvSpPr>
        <p:spPr>
          <a:xfrm>
            <a:off x="137301" y="3912162"/>
            <a:ext cx="1029345" cy="378373"/>
          </a:xfrm>
          <a:prstGeom prst="frame">
            <a:avLst>
              <a:gd name="adj1" fmla="val 41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125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216131" y="42313"/>
            <a:ext cx="3751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Insert Category: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6131" y="688644"/>
            <a:ext cx="5013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http://127.0.0.1:8000/category-insert/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896"/>
            <a:ext cx="12192000" cy="5495801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168833" y="3878317"/>
            <a:ext cx="1013580" cy="425669"/>
          </a:xfrm>
          <a:prstGeom prst="frame">
            <a:avLst>
              <a:gd name="adj1" fmla="val 55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0580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216131" y="42313"/>
            <a:ext cx="3111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Game Table: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6131" y="688644"/>
            <a:ext cx="4635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127.0.0.1:8000/select-game/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9011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784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216131" y="42313"/>
            <a:ext cx="3054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Insert Game: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6131" y="688644"/>
            <a:ext cx="4621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127.0.0.1:8000/game-insert/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259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341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6" name="Rectangle 15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Rectangle 20"/>
          <p:cNvSpPr/>
          <p:nvPr/>
        </p:nvSpPr>
        <p:spPr>
          <a:xfrm>
            <a:off x="162343" y="156159"/>
            <a:ext cx="4192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Accept / Reject Order: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62343" y="725098"/>
            <a:ext cx="3534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http://127.0.0.1:8000/select-order/</a:t>
            </a:r>
            <a:endParaRPr lang="en-IN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164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762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4192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Accept / Reject Order: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2343" y="725098"/>
            <a:ext cx="2593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Registered Gmail Account</a:t>
            </a:r>
            <a:endParaRPr lang="en-IN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t="13510" b="4567"/>
          <a:stretch/>
        </p:blipFill>
        <p:spPr>
          <a:xfrm>
            <a:off x="0" y="1492527"/>
            <a:ext cx="12192000" cy="536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997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6" name="Rectangle 15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Rectangle 20"/>
          <p:cNvSpPr/>
          <p:nvPr/>
        </p:nvSpPr>
        <p:spPr>
          <a:xfrm>
            <a:off x="162343" y="156159"/>
            <a:ext cx="4192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Accept / Reject Order: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" y="1358759"/>
            <a:ext cx="12192000" cy="549580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62343" y="725098"/>
            <a:ext cx="3534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4"/>
              </a:rPr>
              <a:t>http://127.0.0.1:8000/select-order/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39106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216131" y="42313"/>
            <a:ext cx="41040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Add Tournament: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6131" y="688644"/>
            <a:ext cx="55531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127.0.0.1:8000/tournament-insert/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8717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45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216131" y="42313"/>
            <a:ext cx="41040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Add Tournament: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6131" y="688644"/>
            <a:ext cx="55531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127.0.0.1:8000/tournament-insert/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604"/>
            <a:ext cx="12192000" cy="549580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702859" y="6508376"/>
            <a:ext cx="847165" cy="3400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3092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216131" y="42313"/>
            <a:ext cx="41040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Add Tournament: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6131" y="688644"/>
            <a:ext cx="5450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127.0.0.1:8000/select-tournament/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8717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8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3315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Login Process: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9114"/>
            <a:ext cx="12192000" cy="549498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6131" y="688644"/>
            <a:ext cx="3739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4"/>
              </a:rPr>
              <a:t>http://127.0.0.1:8000/login/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546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216131" y="42313"/>
            <a:ext cx="41040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Add Tournament: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137"/>
            <a:ext cx="12192000" cy="549580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16131" y="714056"/>
            <a:ext cx="10840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hlinkClick r:id="rId4"/>
              </a:rPr>
              <a:t>http://localhost:10080/phpmyadmin/sql.php?server=1&amp;db=edb_database&amp;table=tournament&amp;pos=0</a:t>
            </a:r>
            <a:endParaRPr lang="en-IN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2809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7316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Send Notification for Tournament Players: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58167" y="753863"/>
            <a:ext cx="4145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</a:t>
            </a:r>
            <a:r>
              <a:rPr lang="en-IN" dirty="0" smtClean="0">
                <a:hlinkClick r:id="rId3"/>
              </a:rPr>
              <a:t>127.0.0.1:8000/select-tournament/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759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932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7316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Send Notification for Tournament Players: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58167" y="753863"/>
            <a:ext cx="46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IN" dirty="0">
                <a:hlinkClick r:id="rId3"/>
              </a:rPr>
              <a:t>http://127.0.0.1:8000/send-notification/11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" y="1364830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02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7316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Send Notification for Tournament Players: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58167" y="753863"/>
            <a:ext cx="11083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http://localhost:10080/phpmyadmin/sql.php?db=edb_database&amp;goto=db_structure.php&amp;table=notification&amp;pos=0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467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25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Upload Score for Tournament: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" y="1353453"/>
            <a:ext cx="12192000" cy="54958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2343" y="742147"/>
            <a:ext cx="4145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4"/>
              </a:rPr>
              <a:t>http://127.0.0.1:8000/select-tournament/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2755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Upload Score for Tournament: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2343" y="742147"/>
            <a:ext cx="4454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Example of Score Summary after Every Match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183"/>
            <a:ext cx="12192000" cy="550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361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Upload Score for Tournament: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2343" y="725098"/>
            <a:ext cx="3859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http://127.0.0.1:8000/upload-score/11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759"/>
            <a:ext cx="12192000" cy="549580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10269415" y="4192172"/>
            <a:ext cx="675250" cy="534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0531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Upload Score for Tournament: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2343" y="725098"/>
            <a:ext cx="3859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http://127.0.0.1:8000/upload-score/11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" y="1342846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338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3254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Generate Report: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2343" y="725098"/>
            <a:ext cx="3115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</a:t>
            </a:r>
            <a:r>
              <a:rPr lang="en-IN" dirty="0" smtClean="0">
                <a:hlinkClick r:id="rId3"/>
              </a:rPr>
              <a:t>127.0.0.1:8000/oreport/</a:t>
            </a:r>
            <a:endParaRPr lang="en-IN" dirty="0"/>
          </a:p>
        </p:txBody>
      </p:sp>
      <p:pic>
        <p:nvPicPr>
          <p:cNvPr id="14" name="Picture 13" descr="C:\Users\admin\Downloads\eSports _ Devices and Battles - 2020-05-20T141944.160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3467"/>
            <a:ext cx="12192000" cy="5514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26187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3254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Generate Report: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2343" y="725098"/>
            <a:ext cx="3020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</a:t>
            </a:r>
            <a:r>
              <a:rPr lang="en-IN" dirty="0" smtClean="0">
                <a:hlinkClick r:id="rId3"/>
              </a:rPr>
              <a:t>127.0.0.1:8000/filter/1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16" name="Picture 15" descr="C:\Users\admin\Downloads\eSports _ Devices and Battles - 2020-05-20T142434.549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3467"/>
            <a:ext cx="12192000" cy="5514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71620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6131" y="42313"/>
            <a:ext cx="5767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Forgot Password Process: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6131" y="688644"/>
            <a:ext cx="3739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http://127.0.0.1:8000/login/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138581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174"/>
            <a:ext cx="12192000" cy="558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22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3254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Generate Report: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2343" y="725098"/>
            <a:ext cx="2567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Output of generated PDF</a:t>
            </a:r>
            <a:endParaRPr lang="en-IN" b="1" dirty="0"/>
          </a:p>
        </p:txBody>
      </p:sp>
      <p:pic>
        <p:nvPicPr>
          <p:cNvPr id="14" name="Picture 13"/>
          <p:cNvPicPr/>
          <p:nvPr/>
        </p:nvPicPr>
        <p:blipFill rotWithShape="1">
          <a:blip r:embed="rId3"/>
          <a:srcRect t="13766" b="4912"/>
          <a:stretch/>
        </p:blipFill>
        <p:spPr bwMode="auto">
          <a:xfrm>
            <a:off x="0" y="1343467"/>
            <a:ext cx="12192000" cy="55145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03612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3254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Generate Report: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2343" y="725098"/>
            <a:ext cx="287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u="sng" dirty="0">
                <a:hlinkClick r:id="rId3"/>
              </a:rPr>
              <a:t>http://127.0.0.1:8000/filter1</a:t>
            </a:r>
            <a:endParaRPr lang="en-IN" dirty="0"/>
          </a:p>
        </p:txBody>
      </p:sp>
      <p:pic>
        <p:nvPicPr>
          <p:cNvPr id="16" name="Picture 15" descr="C:\Users\admin\Downloads\eSports _ Devices and Battles - 2020-05-20T142944.100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8759"/>
            <a:ext cx="12192000" cy="5499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48060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3254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Generate Report: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2343" y="725098"/>
            <a:ext cx="287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u="sng" dirty="0">
                <a:hlinkClick r:id="rId3"/>
              </a:rPr>
              <a:t>http://127.0.0.1:8000/filter1</a:t>
            </a:r>
            <a:endParaRPr lang="en-IN" dirty="0"/>
          </a:p>
        </p:txBody>
      </p:sp>
      <p:pic>
        <p:nvPicPr>
          <p:cNvPr id="14" name="Picture 13" descr="C:\Users\admin\Downloads\eSports _ Devices and Battles - 2020-05-20T143708.400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3467"/>
            <a:ext cx="12192000" cy="5514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55472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3254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Generate Report: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2343" y="725098"/>
            <a:ext cx="3501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u="sng" dirty="0" smtClean="0">
                <a:hlinkClick r:id="rId3"/>
              </a:rPr>
              <a:t>http</a:t>
            </a:r>
            <a:r>
              <a:rPr lang="en-IN" u="sng" dirty="0">
                <a:hlinkClick r:id="rId3"/>
              </a:rPr>
              <a:t>://127.0.0.1:8000/date_filter/</a:t>
            </a:r>
            <a:endParaRPr lang="en-IN" dirty="0"/>
          </a:p>
        </p:txBody>
      </p:sp>
      <p:pic>
        <p:nvPicPr>
          <p:cNvPr id="16" name="Picture 15" descr="C:\Users\admin\Downloads\eSports _ Devices and Battles - 2020-05-20T143913.686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8759"/>
            <a:ext cx="12192000" cy="5499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23807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3254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Generate Report: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2343" y="725098"/>
            <a:ext cx="3252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u="sng" dirty="0" smtClean="0">
                <a:hlinkClick r:id="rId3"/>
              </a:rPr>
              <a:t>http</a:t>
            </a:r>
            <a:r>
              <a:rPr lang="en-IN" u="sng" dirty="0">
                <a:hlinkClick r:id="rId3"/>
              </a:rPr>
              <a:t>://127.0.0.1:8000/filter1/1</a:t>
            </a:r>
            <a:r>
              <a:rPr lang="en-IN" dirty="0"/>
              <a:t> </a:t>
            </a:r>
            <a:endParaRPr lang="en-IN" dirty="0"/>
          </a:p>
        </p:txBody>
      </p:sp>
      <p:pic>
        <p:nvPicPr>
          <p:cNvPr id="14" name="Picture 13" descr="C:\Users\admin\Downloads\eSports _ Devices and Battles - 2020-05-20T144449.238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3467"/>
            <a:ext cx="12192000" cy="5514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1712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3254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Generate Report: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2343" y="725098"/>
            <a:ext cx="3109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Output of Date Filtered Report</a:t>
            </a:r>
            <a:endParaRPr lang="en-IN" b="1" dirty="0"/>
          </a:p>
        </p:txBody>
      </p:sp>
      <p:pic>
        <p:nvPicPr>
          <p:cNvPr id="16" name="Picture 15"/>
          <p:cNvPicPr/>
          <p:nvPr/>
        </p:nvPicPr>
        <p:blipFill rotWithShape="1">
          <a:blip r:embed="rId3"/>
          <a:srcRect t="13766" b="5932"/>
          <a:stretch/>
        </p:blipFill>
        <p:spPr bwMode="auto">
          <a:xfrm>
            <a:off x="0" y="1343467"/>
            <a:ext cx="12192000" cy="55145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39830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3254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Generate Report: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2343" y="725098"/>
            <a:ext cx="4639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u="sng" dirty="0" smtClean="0"/>
              <a:t>Output of Total Money </a:t>
            </a:r>
            <a:r>
              <a:rPr lang="en-IN" b="1" u="sng" dirty="0"/>
              <a:t>S</a:t>
            </a:r>
            <a:r>
              <a:rPr lang="en-IN" b="1" u="sng" dirty="0" smtClean="0"/>
              <a:t>pend by Users Report.</a:t>
            </a:r>
            <a:endParaRPr lang="en-IN" dirty="0"/>
          </a:p>
        </p:txBody>
      </p:sp>
      <p:pic>
        <p:nvPicPr>
          <p:cNvPr id="14" name="Picture 13"/>
          <p:cNvPicPr/>
          <p:nvPr/>
        </p:nvPicPr>
        <p:blipFill rotWithShape="1">
          <a:blip r:embed="rId3"/>
          <a:srcRect t="13512" b="5421"/>
          <a:stretch/>
        </p:blipFill>
        <p:spPr bwMode="auto">
          <a:xfrm>
            <a:off x="0" y="1343466"/>
            <a:ext cx="12192000" cy="55145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77507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3254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Generate Report: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2343" y="725098"/>
            <a:ext cx="460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u="sng" dirty="0" smtClean="0"/>
              <a:t>Output of All Organized Tournaments Report.</a:t>
            </a:r>
            <a:endParaRPr lang="en-IN" dirty="0"/>
          </a:p>
        </p:txBody>
      </p:sp>
      <p:pic>
        <p:nvPicPr>
          <p:cNvPr id="16" name="Picture 15"/>
          <p:cNvPicPr/>
          <p:nvPr/>
        </p:nvPicPr>
        <p:blipFill rotWithShape="1">
          <a:blip r:embed="rId3"/>
          <a:srcRect t="13511" b="5676"/>
          <a:stretch/>
        </p:blipFill>
        <p:spPr bwMode="auto">
          <a:xfrm>
            <a:off x="0" y="1343467"/>
            <a:ext cx="12192000" cy="55145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012763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3254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Generate Report: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2343" y="725098"/>
            <a:ext cx="5598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u="sng" dirty="0" smtClean="0"/>
              <a:t>Output of Number of Registration Done by Users Report.</a:t>
            </a:r>
            <a:endParaRPr lang="en-IN" dirty="0"/>
          </a:p>
        </p:txBody>
      </p:sp>
      <p:pic>
        <p:nvPicPr>
          <p:cNvPr id="14" name="Picture 13"/>
          <p:cNvPicPr/>
          <p:nvPr/>
        </p:nvPicPr>
        <p:blipFill rotWithShape="1">
          <a:blip r:embed="rId3"/>
          <a:srcRect t="13512" b="5421"/>
          <a:stretch/>
        </p:blipFill>
        <p:spPr bwMode="auto">
          <a:xfrm>
            <a:off x="0" y="1358758"/>
            <a:ext cx="12192000" cy="54992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191109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F4AFEB7D-0017-403E-BC60-8A16C8685CEC}"/>
              </a:ext>
            </a:extLst>
          </p:cNvPr>
          <p:cNvGrpSpPr/>
          <p:nvPr/>
        </p:nvGrpSpPr>
        <p:grpSpPr>
          <a:xfrm>
            <a:off x="5411588" y="-2062"/>
            <a:ext cx="6780414" cy="6860060"/>
            <a:chOff x="5411588" y="-2062"/>
            <a:chExt cx="6780414" cy="6860060"/>
          </a:xfrm>
        </p:grpSpPr>
        <p:sp>
          <p:nvSpPr>
            <p:cNvPr id="3" name="Flowchart: Manual Input 3"/>
            <p:cNvSpPr/>
            <p:nvPr/>
          </p:nvSpPr>
          <p:spPr>
            <a:xfrm rot="16200000">
              <a:off x="5373673" y="39669"/>
              <a:ext cx="6860059" cy="67765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37"/>
                <a:gd name="connsiteY0" fmla="*/ 4284 h 12284"/>
                <a:gd name="connsiteX1" fmla="*/ 10037 w 10037"/>
                <a:gd name="connsiteY1" fmla="*/ 0 h 12284"/>
                <a:gd name="connsiteX2" fmla="*/ 10000 w 10037"/>
                <a:gd name="connsiteY2" fmla="*/ 12284 h 12284"/>
                <a:gd name="connsiteX3" fmla="*/ 0 w 10037"/>
                <a:gd name="connsiteY3" fmla="*/ 12284 h 12284"/>
                <a:gd name="connsiteX4" fmla="*/ 0 w 10037"/>
                <a:gd name="connsiteY4" fmla="*/ 4284 h 12284"/>
                <a:gd name="connsiteX0" fmla="*/ 0 w 10002"/>
                <a:gd name="connsiteY0" fmla="*/ 4354 h 12354"/>
                <a:gd name="connsiteX1" fmla="*/ 9981 w 10002"/>
                <a:gd name="connsiteY1" fmla="*/ 0 h 12354"/>
                <a:gd name="connsiteX2" fmla="*/ 10000 w 10002"/>
                <a:gd name="connsiteY2" fmla="*/ 12354 h 12354"/>
                <a:gd name="connsiteX3" fmla="*/ 0 w 10002"/>
                <a:gd name="connsiteY3" fmla="*/ 12354 h 12354"/>
                <a:gd name="connsiteX4" fmla="*/ 0 w 10002"/>
                <a:gd name="connsiteY4" fmla="*/ 4354 h 12354"/>
                <a:gd name="connsiteX0" fmla="*/ 0 w 10003"/>
                <a:gd name="connsiteY0" fmla="*/ 4438 h 12438"/>
                <a:gd name="connsiteX1" fmla="*/ 10003 w 10003"/>
                <a:gd name="connsiteY1" fmla="*/ 0 h 12438"/>
                <a:gd name="connsiteX2" fmla="*/ 10000 w 10003"/>
                <a:gd name="connsiteY2" fmla="*/ 12438 h 12438"/>
                <a:gd name="connsiteX3" fmla="*/ 0 w 10003"/>
                <a:gd name="connsiteY3" fmla="*/ 12438 h 12438"/>
                <a:gd name="connsiteX4" fmla="*/ 0 w 10003"/>
                <a:gd name="connsiteY4" fmla="*/ 4438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3" h="12438">
                  <a:moveTo>
                    <a:pt x="0" y="4438"/>
                  </a:moveTo>
                  <a:lnTo>
                    <a:pt x="10003" y="0"/>
                  </a:lnTo>
                  <a:cubicBezTo>
                    <a:pt x="9991" y="4095"/>
                    <a:pt x="10012" y="8343"/>
                    <a:pt x="10000" y="12438"/>
                  </a:cubicBezTo>
                  <a:lnTo>
                    <a:pt x="0" y="12438"/>
                  </a:lnTo>
                  <a:lnTo>
                    <a:pt x="0" y="4438"/>
                  </a:lnTo>
                  <a:close/>
                </a:path>
              </a:pathLst>
            </a:custGeom>
            <a:solidFill>
              <a:srgbClr val="EC005E"/>
            </a:solidFill>
            <a:ln>
              <a:solidFill>
                <a:srgbClr val="EC00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Flowchart: Data 9"/>
            <p:cNvSpPr/>
            <p:nvPr/>
          </p:nvSpPr>
          <p:spPr>
            <a:xfrm flipH="1">
              <a:off x="5411588" y="-2056"/>
              <a:ext cx="2731227" cy="686005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7692"/>
                <a:gd name="connsiteY0" fmla="*/ 10000 h 10000"/>
                <a:gd name="connsiteX1" fmla="*/ 9692 w 17692"/>
                <a:gd name="connsiteY1" fmla="*/ 0 h 10000"/>
                <a:gd name="connsiteX2" fmla="*/ 17692 w 17692"/>
                <a:gd name="connsiteY2" fmla="*/ 0 h 10000"/>
                <a:gd name="connsiteX3" fmla="*/ 15692 w 17692"/>
                <a:gd name="connsiteY3" fmla="*/ 10000 h 10000"/>
                <a:gd name="connsiteX4" fmla="*/ 0 w 17692"/>
                <a:gd name="connsiteY4" fmla="*/ 10000 h 10000"/>
                <a:gd name="connsiteX0" fmla="*/ 0 w 17692"/>
                <a:gd name="connsiteY0" fmla="*/ 10000 h 10000"/>
                <a:gd name="connsiteX1" fmla="*/ 9692 w 17692"/>
                <a:gd name="connsiteY1" fmla="*/ 0 h 10000"/>
                <a:gd name="connsiteX2" fmla="*/ 17692 w 17692"/>
                <a:gd name="connsiteY2" fmla="*/ 0 h 10000"/>
                <a:gd name="connsiteX3" fmla="*/ 3846 w 17692"/>
                <a:gd name="connsiteY3" fmla="*/ 9979 h 10000"/>
                <a:gd name="connsiteX4" fmla="*/ 0 w 17692"/>
                <a:gd name="connsiteY4" fmla="*/ 10000 h 10000"/>
                <a:gd name="connsiteX0" fmla="*/ 0 w 17692"/>
                <a:gd name="connsiteY0" fmla="*/ 10000 h 10000"/>
                <a:gd name="connsiteX1" fmla="*/ 9692 w 17692"/>
                <a:gd name="connsiteY1" fmla="*/ 0 h 10000"/>
                <a:gd name="connsiteX2" fmla="*/ 17692 w 17692"/>
                <a:gd name="connsiteY2" fmla="*/ 0 h 10000"/>
                <a:gd name="connsiteX3" fmla="*/ 3846 w 17692"/>
                <a:gd name="connsiteY3" fmla="*/ 9979 h 10000"/>
                <a:gd name="connsiteX4" fmla="*/ 0 w 17692"/>
                <a:gd name="connsiteY4" fmla="*/ 10000 h 10000"/>
                <a:gd name="connsiteX0" fmla="*/ 0 w 17912"/>
                <a:gd name="connsiteY0" fmla="*/ 10015 h 10015"/>
                <a:gd name="connsiteX1" fmla="*/ 9692 w 17912"/>
                <a:gd name="connsiteY1" fmla="*/ 15 h 10015"/>
                <a:gd name="connsiteX2" fmla="*/ 17912 w 17912"/>
                <a:gd name="connsiteY2" fmla="*/ 0 h 10015"/>
                <a:gd name="connsiteX3" fmla="*/ 3846 w 17912"/>
                <a:gd name="connsiteY3" fmla="*/ 9994 h 10015"/>
                <a:gd name="connsiteX4" fmla="*/ 0 w 17912"/>
                <a:gd name="connsiteY4" fmla="*/ 10015 h 10015"/>
                <a:gd name="connsiteX0" fmla="*/ 0 w 17912"/>
                <a:gd name="connsiteY0" fmla="*/ 10015 h 10015"/>
                <a:gd name="connsiteX1" fmla="*/ 14208 w 17912"/>
                <a:gd name="connsiteY1" fmla="*/ 15 h 10015"/>
                <a:gd name="connsiteX2" fmla="*/ 17912 w 17912"/>
                <a:gd name="connsiteY2" fmla="*/ 0 h 10015"/>
                <a:gd name="connsiteX3" fmla="*/ 3846 w 17912"/>
                <a:gd name="connsiteY3" fmla="*/ 9994 h 10015"/>
                <a:gd name="connsiteX4" fmla="*/ 0 w 17912"/>
                <a:gd name="connsiteY4" fmla="*/ 10015 h 10015"/>
                <a:gd name="connsiteX0" fmla="*/ 0 w 17912"/>
                <a:gd name="connsiteY0" fmla="*/ 10015 h 10038"/>
                <a:gd name="connsiteX1" fmla="*/ 14208 w 17912"/>
                <a:gd name="connsiteY1" fmla="*/ 15 h 10038"/>
                <a:gd name="connsiteX2" fmla="*/ 17912 w 17912"/>
                <a:gd name="connsiteY2" fmla="*/ 0 h 10038"/>
                <a:gd name="connsiteX3" fmla="*/ 3846 w 17912"/>
                <a:gd name="connsiteY3" fmla="*/ 10038 h 10038"/>
                <a:gd name="connsiteX4" fmla="*/ 0 w 17912"/>
                <a:gd name="connsiteY4" fmla="*/ 10015 h 10038"/>
                <a:gd name="connsiteX0" fmla="*/ 0 w 17912"/>
                <a:gd name="connsiteY0" fmla="*/ 10059 h 10059"/>
                <a:gd name="connsiteX1" fmla="*/ 14208 w 17912"/>
                <a:gd name="connsiteY1" fmla="*/ 15 h 10059"/>
                <a:gd name="connsiteX2" fmla="*/ 17912 w 17912"/>
                <a:gd name="connsiteY2" fmla="*/ 0 h 10059"/>
                <a:gd name="connsiteX3" fmla="*/ 3846 w 17912"/>
                <a:gd name="connsiteY3" fmla="*/ 10038 h 10059"/>
                <a:gd name="connsiteX4" fmla="*/ 0 w 17912"/>
                <a:gd name="connsiteY4" fmla="*/ 10059 h 10059"/>
                <a:gd name="connsiteX0" fmla="*/ 0 w 17912"/>
                <a:gd name="connsiteY0" fmla="*/ 10072 h 10072"/>
                <a:gd name="connsiteX1" fmla="*/ 14141 w 17912"/>
                <a:gd name="connsiteY1" fmla="*/ 0 h 10072"/>
                <a:gd name="connsiteX2" fmla="*/ 17912 w 17912"/>
                <a:gd name="connsiteY2" fmla="*/ 13 h 10072"/>
                <a:gd name="connsiteX3" fmla="*/ 3846 w 17912"/>
                <a:gd name="connsiteY3" fmla="*/ 10051 h 10072"/>
                <a:gd name="connsiteX4" fmla="*/ 0 w 17912"/>
                <a:gd name="connsiteY4" fmla="*/ 10072 h 10072"/>
                <a:gd name="connsiteX0" fmla="*/ 0 w 28950"/>
                <a:gd name="connsiteY0" fmla="*/ 10072 h 10072"/>
                <a:gd name="connsiteX1" fmla="*/ 14141 w 28950"/>
                <a:gd name="connsiteY1" fmla="*/ 0 h 10072"/>
                <a:gd name="connsiteX2" fmla="*/ 28950 w 28950"/>
                <a:gd name="connsiteY2" fmla="*/ 69 h 10072"/>
                <a:gd name="connsiteX3" fmla="*/ 3846 w 28950"/>
                <a:gd name="connsiteY3" fmla="*/ 10051 h 10072"/>
                <a:gd name="connsiteX4" fmla="*/ 0 w 28950"/>
                <a:gd name="connsiteY4" fmla="*/ 10072 h 10072"/>
                <a:gd name="connsiteX0" fmla="*/ 0 w 28950"/>
                <a:gd name="connsiteY0" fmla="*/ 10072 h 10072"/>
                <a:gd name="connsiteX1" fmla="*/ 14141 w 28950"/>
                <a:gd name="connsiteY1" fmla="*/ 0 h 10072"/>
                <a:gd name="connsiteX2" fmla="*/ 28950 w 28950"/>
                <a:gd name="connsiteY2" fmla="*/ 69 h 10072"/>
                <a:gd name="connsiteX3" fmla="*/ 4384 w 28950"/>
                <a:gd name="connsiteY3" fmla="*/ 10051 h 10072"/>
                <a:gd name="connsiteX4" fmla="*/ 0 w 28950"/>
                <a:gd name="connsiteY4" fmla="*/ 10072 h 10072"/>
                <a:gd name="connsiteX0" fmla="*/ 0 w 28950"/>
                <a:gd name="connsiteY0" fmla="*/ 10035 h 10035"/>
                <a:gd name="connsiteX1" fmla="*/ 24506 w 28950"/>
                <a:gd name="connsiteY1" fmla="*/ 0 h 10035"/>
                <a:gd name="connsiteX2" fmla="*/ 28950 w 28950"/>
                <a:gd name="connsiteY2" fmla="*/ 32 h 10035"/>
                <a:gd name="connsiteX3" fmla="*/ 4384 w 28950"/>
                <a:gd name="connsiteY3" fmla="*/ 10014 h 10035"/>
                <a:gd name="connsiteX4" fmla="*/ 0 w 28950"/>
                <a:gd name="connsiteY4" fmla="*/ 10035 h 10035"/>
                <a:gd name="connsiteX0" fmla="*/ 0 w 28950"/>
                <a:gd name="connsiteY0" fmla="*/ 10003 h 10003"/>
                <a:gd name="connsiteX1" fmla="*/ 24425 w 28950"/>
                <a:gd name="connsiteY1" fmla="*/ 1 h 10003"/>
                <a:gd name="connsiteX2" fmla="*/ 28950 w 28950"/>
                <a:gd name="connsiteY2" fmla="*/ 0 h 10003"/>
                <a:gd name="connsiteX3" fmla="*/ 4384 w 28950"/>
                <a:gd name="connsiteY3" fmla="*/ 9982 h 10003"/>
                <a:gd name="connsiteX4" fmla="*/ 0 w 28950"/>
                <a:gd name="connsiteY4" fmla="*/ 10003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0" h="10003">
                  <a:moveTo>
                    <a:pt x="0" y="10003"/>
                  </a:moveTo>
                  <a:lnTo>
                    <a:pt x="24425" y="1"/>
                  </a:lnTo>
                  <a:lnTo>
                    <a:pt x="28950" y="0"/>
                  </a:lnTo>
                  <a:lnTo>
                    <a:pt x="4384" y="9982"/>
                  </a:lnTo>
                  <a:lnTo>
                    <a:pt x="0" y="10003"/>
                  </a:lnTo>
                  <a:close/>
                </a:path>
              </a:pathLst>
            </a:custGeom>
            <a:solidFill>
              <a:srgbClr val="DA0056"/>
            </a:solidFill>
            <a:ln>
              <a:solidFill>
                <a:srgbClr val="DA00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155E1AF-4A8F-4548-9D1E-D6CE33354EE2}"/>
              </a:ext>
            </a:extLst>
          </p:cNvPr>
          <p:cNvSpPr txBox="1"/>
          <p:nvPr/>
        </p:nvSpPr>
        <p:spPr>
          <a:xfrm>
            <a:off x="1113920" y="2027584"/>
            <a:ext cx="3889206" cy="28007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8800" dirty="0" smtClean="0">
                <a:solidFill>
                  <a:srgbClr val="DA0056"/>
                </a:solidFill>
                <a:latin typeface="Century Gothic" panose="020B0502020202020204" pitchFamily="34" charset="0"/>
              </a:rPr>
              <a:t>CLIENT</a:t>
            </a:r>
          </a:p>
          <a:p>
            <a:r>
              <a:rPr lang="en-IN" sz="8800" dirty="0" smtClean="0">
                <a:solidFill>
                  <a:srgbClr val="2970B7"/>
                </a:solidFill>
                <a:latin typeface="Century Gothic" panose="020B0502020202020204" pitchFamily="34" charset="0"/>
              </a:rPr>
              <a:t>Layout</a:t>
            </a:r>
            <a:endParaRPr lang="en-IN" sz="8800" dirty="0">
              <a:solidFill>
                <a:srgbClr val="2970B7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015" y="1124702"/>
            <a:ext cx="3426885" cy="3878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9231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28" name="Rectangle 27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16131" y="688644"/>
            <a:ext cx="3889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3"/>
              </a:rPr>
              <a:t>http://</a:t>
            </a:r>
            <a:r>
              <a:rPr lang="en-IN" sz="2400" dirty="0" smtClean="0">
                <a:hlinkClick r:id="rId3"/>
              </a:rPr>
              <a:t>127.0.0.1:8000/forgot/</a:t>
            </a:r>
            <a:endParaRPr lang="en-I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3150"/>
            <a:ext cx="12192000" cy="54949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6131" y="42313"/>
            <a:ext cx="5767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Forgot Password Process:</a:t>
            </a:r>
            <a:endParaRPr lang="en-IN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5236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2369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Home Page: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2343" y="741109"/>
            <a:ext cx="4029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http://127.0.0.1:8000/client_page/home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199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617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2369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Home Page: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2343" y="741109"/>
            <a:ext cx="4029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http://127.0.0.1:8000/client_page/home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199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73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2369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Home Page: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2343" y="741109"/>
            <a:ext cx="4029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http://127.0.0.1:8000/client_page/home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199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299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2369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Home Page: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2343" y="741109"/>
            <a:ext cx="4029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http://127.0.0.1:8000/client_page/home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199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822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2369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Home Page: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2343" y="741109"/>
            <a:ext cx="4029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http://127.0.0.1:8000/client_page/home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199"/>
            <a:ext cx="12192000" cy="549580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11417307" y="1593780"/>
            <a:ext cx="333969" cy="6922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7007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4285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Authentication Process:</a:t>
            </a: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2343" y="741109"/>
            <a:ext cx="4029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http://127.0.0.1:8000/client_page/home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199"/>
            <a:ext cx="12192000" cy="549580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0083115" y="3737047"/>
            <a:ext cx="284204" cy="5631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3868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4285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Authentication Process:</a:t>
            </a: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467"/>
            <a:ext cx="12192000" cy="54958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9161" y="736389"/>
            <a:ext cx="4571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4"/>
              </a:rPr>
              <a:t>http://127.0.0.1:8000/client_page/client_login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63344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4285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Authentication Process: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2343" y="753863"/>
            <a:ext cx="5188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http://127.0.0.1:8000/client_page/client_registration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467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088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4285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Authentication Process: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2343" y="753863"/>
            <a:ext cx="5188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http://127.0.0.1:8000/client_page/client_registration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7485"/>
            <a:ext cx="12192000" cy="5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457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725099"/>
            <a:chOff x="0" y="5986717"/>
            <a:chExt cx="12192000" cy="886883"/>
          </a:xfrm>
        </p:grpSpPr>
        <p:sp>
          <p:nvSpPr>
            <p:cNvPr id="11" name="Rectangle 10"/>
            <p:cNvSpPr/>
            <p:nvPr/>
          </p:nvSpPr>
          <p:spPr>
            <a:xfrm>
              <a:off x="0" y="5986717"/>
              <a:ext cx="12192000" cy="871283"/>
            </a:xfrm>
            <a:prstGeom prst="rect">
              <a:avLst/>
            </a:prstGeom>
            <a:solidFill>
              <a:srgbClr val="673AB7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0" y="6817680"/>
              <a:ext cx="12192000" cy="55920"/>
            </a:xfrm>
            <a:prstGeom prst="rect">
              <a:avLst/>
            </a:prstGeom>
            <a:solidFill>
              <a:srgbClr val="5F36A9"/>
            </a:solidFill>
            <a:ln>
              <a:solidFill>
                <a:srgbClr val="5F36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7F4755-99A2-4F2A-8523-DBECC8578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193" y="62006"/>
            <a:ext cx="533887" cy="56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62343" y="156159"/>
            <a:ext cx="4285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Authentication Process:</a:t>
            </a:r>
            <a:endParaRPr lang="en-I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V="1">
            <a:off x="0" y="1123195"/>
            <a:ext cx="12192000" cy="220272"/>
          </a:xfrm>
          <a:prstGeom prst="rect">
            <a:avLst/>
          </a:prstGeom>
          <a:solidFill>
            <a:srgbClr val="5F36A9"/>
          </a:solidFill>
          <a:ln>
            <a:solidFill>
              <a:srgbClr val="5F3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467"/>
            <a:ext cx="12192000" cy="54958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2343" y="734048"/>
            <a:ext cx="10478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http://localhost:10080/phpmyadmin/sql.php?db=edb_database&amp;goto=db_structure.php&amp;table=users&amp;pos=0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43499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2773</TotalTime>
  <Words>1017</Words>
  <Application>Microsoft Office PowerPoint</Application>
  <PresentationFormat>Widescreen</PresentationFormat>
  <Paragraphs>297</Paragraphs>
  <Slides>132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9" baseType="lpstr">
      <vt:lpstr>Arial</vt:lpstr>
      <vt:lpstr>Calibri</vt:lpstr>
      <vt:lpstr>Calibri Light</vt:lpstr>
      <vt:lpstr>Century Gothic</vt:lpstr>
      <vt:lpstr>Shruti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sireen gothadiya</dc:creator>
  <cp:lastModifiedBy>admin</cp:lastModifiedBy>
  <cp:revision>247</cp:revision>
  <dcterms:created xsi:type="dcterms:W3CDTF">2019-08-27T11:58:38Z</dcterms:created>
  <dcterms:modified xsi:type="dcterms:W3CDTF">2020-05-21T05:43:31Z</dcterms:modified>
</cp:coreProperties>
</file>